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90195" y="1537970"/>
            <a:ext cx="8380730" cy="401764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608330" y="895985"/>
            <a:ext cx="11245850" cy="5441315"/>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12605" y="2184400"/>
            <a:ext cx="2521585"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上证指数和平均股价超跌反弹，稳住能赢</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两会窗口，指数维稳需求，结构性行情</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64795" y="811530"/>
            <a:ext cx="4382135" cy="5499100"/>
          </a:xfrm>
          <a:prstGeom prst="rect">
            <a:avLst/>
          </a:prstGeom>
        </p:spPr>
      </p:pic>
      <p:pic>
        <p:nvPicPr>
          <p:cNvPr id="5" name="图片 4"/>
          <p:cNvPicPr>
            <a:picLocks noChangeAspect="1"/>
          </p:cNvPicPr>
          <p:nvPr/>
        </p:nvPicPr>
        <p:blipFill>
          <a:blip r:embed="rId3"/>
          <a:stretch>
            <a:fillRect/>
          </a:stretch>
        </p:blipFill>
        <p:spPr>
          <a:xfrm>
            <a:off x="4678680" y="811530"/>
            <a:ext cx="4505960" cy="549973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1179830" y="4695825"/>
            <a:ext cx="4443730" cy="419100"/>
          </a:xfrm>
          <a:prstGeom prst="rect">
            <a:avLst/>
          </a:prstGeom>
          <a:noFill/>
        </p:spPr>
        <p:txBody>
          <a:bodyPr wrap="square" rtlCol="0">
            <a:noAutofit/>
          </a:bodyPr>
          <a:p>
            <a:r>
              <a:rPr lang="en-US" altLang="zh-CN" sz="2000">
                <a:solidFill>
                  <a:schemeClr val="tx1"/>
                </a:solidFill>
              </a:rPr>
              <a:t>Micro  LED  CPO</a:t>
            </a:r>
            <a:r>
              <a:rPr lang="zh-CN" altLang="en-US" sz="2000">
                <a:solidFill>
                  <a:schemeClr val="tx1"/>
                </a:solidFill>
              </a:rPr>
              <a:t>方案，疑似量化平铺</a:t>
            </a:r>
            <a:endParaRPr lang="zh-CN" altLang="en-US" sz="2000">
              <a:solidFill>
                <a:schemeClr val="tx1"/>
              </a:solidFill>
            </a:endParaRPr>
          </a:p>
        </p:txBody>
      </p:sp>
      <p:pic>
        <p:nvPicPr>
          <p:cNvPr id="3" name="图片 2"/>
          <p:cNvPicPr>
            <a:picLocks noChangeAspect="1"/>
          </p:cNvPicPr>
          <p:nvPr/>
        </p:nvPicPr>
        <p:blipFill>
          <a:blip r:embed="rId3"/>
          <a:stretch>
            <a:fillRect/>
          </a:stretch>
        </p:blipFill>
        <p:spPr>
          <a:xfrm>
            <a:off x="434340" y="2075815"/>
            <a:ext cx="6435725" cy="2096135"/>
          </a:xfrm>
          <a:prstGeom prst="rect">
            <a:avLst/>
          </a:prstGeom>
        </p:spPr>
      </p:pic>
      <p:pic>
        <p:nvPicPr>
          <p:cNvPr id="5" name="图片 4"/>
          <p:cNvPicPr>
            <a:picLocks noChangeAspect="1"/>
          </p:cNvPicPr>
          <p:nvPr/>
        </p:nvPicPr>
        <p:blipFill>
          <a:blip r:embed="rId4"/>
          <a:stretch>
            <a:fillRect/>
          </a:stretch>
        </p:blipFill>
        <p:spPr>
          <a:xfrm>
            <a:off x="7987030" y="773430"/>
            <a:ext cx="2863215" cy="1918970"/>
          </a:xfrm>
          <a:prstGeom prst="rect">
            <a:avLst/>
          </a:prstGeom>
        </p:spPr>
      </p:pic>
      <p:pic>
        <p:nvPicPr>
          <p:cNvPr id="9" name="图片 8"/>
          <p:cNvPicPr>
            <a:picLocks noChangeAspect="1"/>
          </p:cNvPicPr>
          <p:nvPr/>
        </p:nvPicPr>
        <p:blipFill>
          <a:blip r:embed="rId5"/>
          <a:stretch>
            <a:fillRect/>
          </a:stretch>
        </p:blipFill>
        <p:spPr>
          <a:xfrm>
            <a:off x="7977505" y="2816225"/>
            <a:ext cx="3093720" cy="2766060"/>
          </a:xfrm>
          <a:prstGeom prst="rect">
            <a:avLst/>
          </a:prstGeom>
        </p:spPr>
      </p:pic>
      <p:sp>
        <p:nvSpPr>
          <p:cNvPr id="10" name="文本框 9"/>
          <p:cNvSpPr txBox="1"/>
          <p:nvPr>
            <p:custDataLst>
              <p:tags r:id="rId6"/>
            </p:custDataLst>
          </p:nvPr>
        </p:nvSpPr>
        <p:spPr>
          <a:xfrm>
            <a:off x="7908290" y="5735320"/>
            <a:ext cx="3339465" cy="419100"/>
          </a:xfrm>
          <a:prstGeom prst="rect">
            <a:avLst/>
          </a:prstGeom>
          <a:noFill/>
        </p:spPr>
        <p:txBody>
          <a:bodyPr wrap="square" rtlCol="0">
            <a:noAutofit/>
          </a:bodyPr>
          <a:p>
            <a:r>
              <a:rPr lang="zh-CN" sz="2000">
                <a:solidFill>
                  <a:schemeClr val="tx1"/>
                </a:solidFill>
              </a:rPr>
              <a:t>两会增量提法值得关注</a:t>
            </a:r>
            <a:endParaRPr lang="zh-CN" sz="2000">
              <a:solidFill>
                <a:schemeClr val="tx1"/>
              </a:solidFill>
            </a:endParaRPr>
          </a:p>
        </p:txBody>
      </p:sp>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2160</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797</cp:revision>
  <dcterms:created xsi:type="dcterms:W3CDTF">2019-06-19T02:08:00Z</dcterms:created>
  <dcterms:modified xsi:type="dcterms:W3CDTF">2026-03-05T05:44:21Z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