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8.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7.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8.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21.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2.png"/><Relationship Id="rId2" Type="http://schemas.openxmlformats.org/officeDocument/2006/relationships/tags" Target="../tags/tag121.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tags" Target="../tags/tag127.xml"/><Relationship Id="rId3" Type="http://schemas.openxmlformats.org/officeDocument/2006/relationships/image" Target="../media/image23.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3370" y="1579880"/>
            <a:ext cx="8359140" cy="402018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661035" y="930275"/>
            <a:ext cx="11022330" cy="526351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692640" y="2184400"/>
            <a:ext cx="2241550" cy="269494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上证指数和平均股价超跌反弹，短期受中东局势影响比较大</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两会即将结束，市场回归自身节奏</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315595" y="768350"/>
            <a:ext cx="4587875" cy="5557520"/>
          </a:xfrm>
          <a:prstGeom prst="rect">
            <a:avLst/>
          </a:prstGeom>
          <a:ln>
            <a:solidFill>
              <a:schemeClr val="accent1"/>
            </a:solidFill>
          </a:ln>
        </p:spPr>
      </p:pic>
      <p:pic>
        <p:nvPicPr>
          <p:cNvPr id="8" name="图片 7"/>
          <p:cNvPicPr>
            <a:picLocks noChangeAspect="1"/>
          </p:cNvPicPr>
          <p:nvPr/>
        </p:nvPicPr>
        <p:blipFill>
          <a:blip r:embed="rId3"/>
          <a:stretch>
            <a:fillRect/>
          </a:stretch>
        </p:blipFill>
        <p:spPr>
          <a:xfrm>
            <a:off x="4980305" y="768350"/>
            <a:ext cx="4635500" cy="555752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3357880" y="5375910"/>
            <a:ext cx="7319645" cy="419100"/>
          </a:xfrm>
          <a:prstGeom prst="rect">
            <a:avLst/>
          </a:prstGeom>
          <a:noFill/>
        </p:spPr>
        <p:txBody>
          <a:bodyPr wrap="square" rtlCol="0">
            <a:noAutofit/>
          </a:bodyPr>
          <a:p>
            <a:r>
              <a:rPr lang="en-US" sz="2000">
                <a:solidFill>
                  <a:schemeClr val="tx1"/>
                </a:solidFill>
              </a:rPr>
              <a:t>“</a:t>
            </a:r>
            <a:r>
              <a:rPr lang="zh-CN" altLang="en-US" sz="2000">
                <a:solidFill>
                  <a:schemeClr val="tx1"/>
                </a:solidFill>
              </a:rPr>
              <a:t>养龙虾</a:t>
            </a:r>
            <a:r>
              <a:rPr lang="en-US" altLang="zh-CN" sz="2000">
                <a:solidFill>
                  <a:schemeClr val="tx1"/>
                </a:solidFill>
              </a:rPr>
              <a:t>”</a:t>
            </a:r>
            <a:r>
              <a:rPr lang="zh-CN" altLang="en-US" sz="2000">
                <a:solidFill>
                  <a:schemeClr val="tx1"/>
                </a:solidFill>
              </a:rPr>
              <a:t>火热，</a:t>
            </a:r>
            <a:r>
              <a:rPr lang="en-US" altLang="zh-CN" sz="2000">
                <a:solidFill>
                  <a:schemeClr val="tx1"/>
                </a:solidFill>
              </a:rPr>
              <a:t>OFC</a:t>
            </a:r>
            <a:r>
              <a:rPr lang="zh-CN" altLang="en-US" sz="2000">
                <a:solidFill>
                  <a:schemeClr val="tx1"/>
                </a:solidFill>
              </a:rPr>
              <a:t>大会即将召开，</a:t>
            </a:r>
            <a:r>
              <a:rPr lang="en-US" altLang="zh-CN" sz="2000">
                <a:solidFill>
                  <a:schemeClr val="tx1"/>
                </a:solidFill>
              </a:rPr>
              <a:t>AI</a:t>
            </a:r>
            <a:r>
              <a:rPr lang="zh-CN" altLang="en-US" sz="2000">
                <a:solidFill>
                  <a:schemeClr val="tx1"/>
                </a:solidFill>
              </a:rPr>
              <a:t>算力、算电协同！</a:t>
            </a:r>
            <a:endParaRPr lang="zh-CN" altLang="en-US" sz="2000">
              <a:solidFill>
                <a:schemeClr val="tx1"/>
              </a:solidFill>
            </a:endParaRPr>
          </a:p>
        </p:txBody>
      </p:sp>
      <p:pic>
        <p:nvPicPr>
          <p:cNvPr id="2" name="图片 1"/>
          <p:cNvPicPr>
            <a:picLocks noChangeAspect="1"/>
          </p:cNvPicPr>
          <p:nvPr/>
        </p:nvPicPr>
        <p:blipFill>
          <a:blip r:embed="rId3"/>
          <a:stretch>
            <a:fillRect/>
          </a:stretch>
        </p:blipFill>
        <p:spPr>
          <a:xfrm>
            <a:off x="299720" y="1905000"/>
            <a:ext cx="6189980" cy="2334260"/>
          </a:xfrm>
          <a:prstGeom prst="rect">
            <a:avLst/>
          </a:prstGeom>
        </p:spPr>
      </p:pic>
      <p:pic>
        <p:nvPicPr>
          <p:cNvPr id="7" name="图片 6"/>
          <p:cNvPicPr>
            <a:picLocks noChangeAspect="1"/>
          </p:cNvPicPr>
          <p:nvPr/>
        </p:nvPicPr>
        <p:blipFill>
          <a:blip r:embed="rId4"/>
          <a:stretch>
            <a:fillRect/>
          </a:stretch>
        </p:blipFill>
        <p:spPr>
          <a:xfrm>
            <a:off x="6489700" y="837565"/>
            <a:ext cx="5454650" cy="4096385"/>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UNIT_PLACING_PICTURE_USER_VIEWPORT" val="{&quot;height&quot;:1539,&quot;width&quot;:39003}"/>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2160</Words>
  <Application>WPS 演示</Application>
  <PresentationFormat>宽屏</PresentationFormat>
  <Paragraphs>207</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798</cp:revision>
  <dcterms:created xsi:type="dcterms:W3CDTF">2019-06-19T02:08:00Z</dcterms:created>
  <dcterms:modified xsi:type="dcterms:W3CDTF">2026-03-10T05:43:17Z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