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344805" y="1667510"/>
            <a:ext cx="8272780" cy="3953510"/>
          </a:xfrm>
          <a:prstGeom prst="rect">
            <a:avLst/>
          </a:prstGeom>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2" name="图片 1"/>
          <p:cNvPicPr>
            <a:picLocks noChangeAspect="1"/>
          </p:cNvPicPr>
          <p:nvPr/>
        </p:nvPicPr>
        <p:blipFill>
          <a:blip r:embed="rId2"/>
          <a:stretch>
            <a:fillRect/>
          </a:stretch>
        </p:blipFill>
        <p:spPr>
          <a:xfrm>
            <a:off x="1237615" y="974725"/>
            <a:ext cx="10457180" cy="5079365"/>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72880" y="2440940"/>
            <a:ext cx="2861310" cy="222567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上证指数和平均股价处于震荡区间，箱体下方区域</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sz="2000">
                <a:solidFill>
                  <a:schemeClr val="tx1"/>
                </a:solidFill>
              </a:rPr>
              <a:t>海外局势短线仍是主导，但更需看主力资金的动向</a:t>
            </a:r>
            <a:endParaRPr lang="zh-CN" sz="2000">
              <a:solidFill>
                <a:schemeClr val="tx1"/>
              </a:solidFill>
            </a:endParaRPr>
          </a:p>
        </p:txBody>
      </p:sp>
      <p:pic>
        <p:nvPicPr>
          <p:cNvPr id="2" name="图片 1"/>
          <p:cNvPicPr>
            <a:picLocks noChangeAspect="1"/>
          </p:cNvPicPr>
          <p:nvPr/>
        </p:nvPicPr>
        <p:blipFill>
          <a:blip r:embed="rId2"/>
          <a:stretch>
            <a:fillRect/>
          </a:stretch>
        </p:blipFill>
        <p:spPr>
          <a:xfrm>
            <a:off x="315595" y="822960"/>
            <a:ext cx="4440555" cy="549465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4840605" y="822960"/>
            <a:ext cx="4232275" cy="549211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688975" y="4874260"/>
            <a:ext cx="5180330" cy="621030"/>
          </a:xfrm>
          <a:prstGeom prst="rect">
            <a:avLst/>
          </a:prstGeom>
          <a:noFill/>
        </p:spPr>
        <p:txBody>
          <a:bodyPr wrap="square" rtlCol="0">
            <a:noAutofit/>
          </a:bodyPr>
          <a:p>
            <a:r>
              <a:rPr lang="zh-CN" altLang="en-US" sz="2000">
                <a:solidFill>
                  <a:schemeClr val="tx1"/>
                </a:solidFill>
              </a:rPr>
              <a:t>半导体新一轮涨价潮有望来临</a:t>
            </a:r>
            <a:endParaRPr lang="zh-CN" altLang="en-US" sz="2000">
              <a:solidFill>
                <a:schemeClr val="tx1"/>
              </a:solidFill>
            </a:endParaRPr>
          </a:p>
        </p:txBody>
      </p:sp>
      <p:sp>
        <p:nvSpPr>
          <p:cNvPr id="10" name="文本框 9"/>
          <p:cNvSpPr txBox="1"/>
          <p:nvPr>
            <p:custDataLst>
              <p:tags r:id="rId3"/>
            </p:custDataLst>
          </p:nvPr>
        </p:nvSpPr>
        <p:spPr>
          <a:xfrm>
            <a:off x="7256145" y="4874260"/>
            <a:ext cx="4512310" cy="609600"/>
          </a:xfrm>
          <a:prstGeom prst="rect">
            <a:avLst/>
          </a:prstGeom>
          <a:noFill/>
        </p:spPr>
        <p:txBody>
          <a:bodyPr wrap="square" rtlCol="0">
            <a:noAutofit/>
          </a:bodyPr>
          <a:p>
            <a:r>
              <a:rPr lang="zh-CN" altLang="en-US" sz="2000">
                <a:solidFill>
                  <a:schemeClr val="tx1"/>
                </a:solidFill>
              </a:rPr>
              <a:t>新能源有利好，但市场节奏没对上</a:t>
            </a:r>
            <a:endParaRPr lang="zh-CN" altLang="en-US" sz="2000">
              <a:solidFill>
                <a:schemeClr val="tx1"/>
              </a:solidFill>
            </a:endParaRPr>
          </a:p>
        </p:txBody>
      </p:sp>
      <p:pic>
        <p:nvPicPr>
          <p:cNvPr id="3" name="图片 2"/>
          <p:cNvPicPr>
            <a:picLocks noChangeAspect="1"/>
          </p:cNvPicPr>
          <p:nvPr/>
        </p:nvPicPr>
        <p:blipFill>
          <a:blip r:embed="rId4"/>
          <a:stretch>
            <a:fillRect/>
          </a:stretch>
        </p:blipFill>
        <p:spPr>
          <a:xfrm>
            <a:off x="297180" y="1280795"/>
            <a:ext cx="6038215" cy="3315970"/>
          </a:xfrm>
          <a:prstGeom prst="rect">
            <a:avLst/>
          </a:prstGeom>
        </p:spPr>
      </p:pic>
      <p:pic>
        <p:nvPicPr>
          <p:cNvPr id="5" name="图片 4"/>
          <p:cNvPicPr>
            <a:picLocks noChangeAspect="1"/>
          </p:cNvPicPr>
          <p:nvPr/>
        </p:nvPicPr>
        <p:blipFill>
          <a:blip r:embed="rId5"/>
          <a:stretch>
            <a:fillRect/>
          </a:stretch>
        </p:blipFill>
        <p:spPr>
          <a:xfrm>
            <a:off x="6469380" y="1079500"/>
            <a:ext cx="5432425" cy="3517265"/>
          </a:xfrm>
          <a:prstGeom prst="rect">
            <a:avLst/>
          </a:prstGeom>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2163</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807</cp:revision>
  <dcterms:created xsi:type="dcterms:W3CDTF">2019-06-19T02:08:00Z</dcterms:created>
  <dcterms:modified xsi:type="dcterms:W3CDTF">2026-03-16T05:54:27Z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