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20040" y="1667510"/>
            <a:ext cx="8274685" cy="399542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1069340" y="1050290"/>
            <a:ext cx="10692130" cy="514731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161145" y="2440940"/>
            <a:ext cx="2861310" cy="25342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上证指数和平均股价死叉延续，来到箱体下方，主力净买额积极性提高</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短期保持防守思维，等待赚钱效应转好</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61950" y="768350"/>
            <a:ext cx="4505325" cy="558673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950460" y="768350"/>
            <a:ext cx="4185920" cy="558736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1748790" y="4168140"/>
            <a:ext cx="3171825" cy="621030"/>
          </a:xfrm>
          <a:prstGeom prst="rect">
            <a:avLst/>
          </a:prstGeom>
          <a:noFill/>
        </p:spPr>
        <p:txBody>
          <a:bodyPr wrap="square" rtlCol="0">
            <a:noAutofit/>
          </a:bodyPr>
          <a:p>
            <a:r>
              <a:rPr lang="zh-CN" altLang="en-US" sz="2000">
                <a:solidFill>
                  <a:schemeClr val="tx1"/>
                </a:solidFill>
              </a:rPr>
              <a:t>算力涨价，波段思路</a:t>
            </a:r>
            <a:endParaRPr lang="zh-CN" altLang="en-US" sz="2000">
              <a:solidFill>
                <a:schemeClr val="tx1"/>
              </a:solidFill>
            </a:endParaRPr>
          </a:p>
        </p:txBody>
      </p:sp>
      <p:sp>
        <p:nvSpPr>
          <p:cNvPr id="10" name="文本框 9"/>
          <p:cNvSpPr txBox="1"/>
          <p:nvPr>
            <p:custDataLst>
              <p:tags r:id="rId3"/>
            </p:custDataLst>
          </p:nvPr>
        </p:nvSpPr>
        <p:spPr>
          <a:xfrm>
            <a:off x="7256145" y="4264660"/>
            <a:ext cx="4512310" cy="609600"/>
          </a:xfrm>
          <a:prstGeom prst="rect">
            <a:avLst/>
          </a:prstGeom>
          <a:noFill/>
        </p:spPr>
        <p:txBody>
          <a:bodyPr wrap="square" rtlCol="0">
            <a:noAutofit/>
          </a:bodyPr>
          <a:p>
            <a:r>
              <a:rPr lang="zh-CN" altLang="en-US" sz="2000">
                <a:solidFill>
                  <a:schemeClr val="tx1"/>
                </a:solidFill>
              </a:rPr>
              <a:t>电力兼具高股息和成长性</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332740" y="1638935"/>
            <a:ext cx="6136640" cy="2061210"/>
          </a:xfrm>
          <a:prstGeom prst="rect">
            <a:avLst/>
          </a:prstGeom>
        </p:spPr>
      </p:pic>
      <p:pic>
        <p:nvPicPr>
          <p:cNvPr id="7" name="图片 6"/>
          <p:cNvPicPr>
            <a:picLocks noChangeAspect="1"/>
          </p:cNvPicPr>
          <p:nvPr/>
        </p:nvPicPr>
        <p:blipFill>
          <a:blip r:embed="rId5"/>
          <a:stretch>
            <a:fillRect/>
          </a:stretch>
        </p:blipFill>
        <p:spPr>
          <a:xfrm>
            <a:off x="6469380" y="1424940"/>
            <a:ext cx="5504180" cy="244665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809</cp:revision>
  <dcterms:created xsi:type="dcterms:W3CDTF">2019-06-19T02:08:00Z</dcterms:created>
  <dcterms:modified xsi:type="dcterms:W3CDTF">2026-03-18T05:48:54Z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