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79" r:id="rId3"/>
    <p:sldId id="260" r:id="rId4"/>
    <p:sldId id="329" r:id="rId5"/>
    <p:sldId id="368" r:id="rId6"/>
    <p:sldId id="369" r:id="rId7"/>
    <p:sldId id="277" r:id="rId8"/>
    <p:sldId id="333" r:id="rId9"/>
    <p:sldId id="360" r:id="rId10"/>
    <p:sldId id="374" r:id="rId11"/>
    <p:sldId id="348" r:id="rId12"/>
    <p:sldId id="352" r:id="rId13"/>
    <p:sldId id="371" r:id="rId14"/>
    <p:sldId id="325" r:id="rId15"/>
    <p:sldId id="355" r:id="rId16"/>
    <p:sldId id="372" r:id="rId17"/>
    <p:sldId id="331" r:id="rId18"/>
    <p:sldId id="278" r:id="rId19"/>
    <p:sldId id="326" r:id="rId20"/>
    <p:sldId id="335" r:id="rId21"/>
    <p:sldId id="336" r:id="rId22"/>
    <p:sldId id="350" r:id="rId23"/>
    <p:sldId id="276" r:id="rId24"/>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gs" Target="tags/tag139.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4" Type="http://schemas.openxmlformats.org/officeDocument/2006/relationships/slideLayout" Target="../slideLayouts/slideLayout2.xml"/><Relationship Id="rId23" Type="http://schemas.openxmlformats.org/officeDocument/2006/relationships/tags" Target="../tags/tag87.xml"/><Relationship Id="rId22" Type="http://schemas.openxmlformats.org/officeDocument/2006/relationships/image" Target="../media/image18.png"/><Relationship Id="rId21" Type="http://schemas.openxmlformats.org/officeDocument/2006/relationships/tags" Target="../tags/tag86.xml"/><Relationship Id="rId20" Type="http://schemas.openxmlformats.org/officeDocument/2006/relationships/tags" Target="../tags/tag85.xml"/><Relationship Id="rId2" Type="http://schemas.openxmlformats.org/officeDocument/2006/relationships/tags" Target="../tags/tag67.xml"/><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11.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6" Type="http://schemas.openxmlformats.org/officeDocument/2006/relationships/slideLayout" Target="../slideLayouts/slideLayout2.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tags" Target="../tags/tag88.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5.xml"/><Relationship Id="rId3" Type="http://schemas.openxmlformats.org/officeDocument/2006/relationships/image" Target="../media/image19.png"/><Relationship Id="rId2" Type="http://schemas.openxmlformats.org/officeDocument/2006/relationships/tags" Target="../tags/tag104.xml"/><Relationship Id="rId1" Type="http://schemas.openxmlformats.org/officeDocument/2006/relationships/tags" Target="../tags/tag10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9.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tags" Target="../tags/tag10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image" Target="../media/image22.png"/><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image" Target="../media/image23.png"/><Relationship Id="rId2" Type="http://schemas.openxmlformats.org/officeDocument/2006/relationships/tags" Target="../tags/tag122.xml"/><Relationship Id="rId1" Type="http://schemas.openxmlformats.org/officeDocument/2006/relationships/tags" Target="../tags/tag121.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9.xml"/><Relationship Id="rId5" Type="http://schemas.openxmlformats.org/officeDocument/2006/relationships/image" Target="../media/image25.png"/><Relationship Id="rId4" Type="http://schemas.openxmlformats.org/officeDocument/2006/relationships/tags" Target="../tags/tag128.xml"/><Relationship Id="rId3" Type="http://schemas.openxmlformats.org/officeDocument/2006/relationships/image" Target="../media/image24.png"/><Relationship Id="rId2" Type="http://schemas.openxmlformats.org/officeDocument/2006/relationships/tags" Target="../tags/tag127.xml"/><Relationship Id="rId1" Type="http://schemas.openxmlformats.org/officeDocument/2006/relationships/tags" Target="../tags/tag12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3.xml"/><Relationship Id="rId5" Type="http://schemas.openxmlformats.org/officeDocument/2006/relationships/image" Target="../media/image27.png"/><Relationship Id="rId4" Type="http://schemas.openxmlformats.org/officeDocument/2006/relationships/tags" Target="../tags/tag132.xml"/><Relationship Id="rId3" Type="http://schemas.openxmlformats.org/officeDocument/2006/relationships/image" Target="../media/image26.png"/><Relationship Id="rId2" Type="http://schemas.openxmlformats.org/officeDocument/2006/relationships/tags" Target="../tags/tag131.xml"/><Relationship Id="rId1" Type="http://schemas.openxmlformats.org/officeDocument/2006/relationships/tags" Target="../tags/tag13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4.xml"/><Relationship Id="rId1" Type="http://schemas.openxmlformats.org/officeDocument/2006/relationships/image" Target="../media/image28.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6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667510"/>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至少前三阶红（或者上张中期生命线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351790" y="1651000"/>
            <a:ext cx="8218805" cy="3971925"/>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神奇趋势</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选股</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2" name="图片 1"/>
          <p:cNvPicPr>
            <a:picLocks noChangeAspect="1"/>
          </p:cNvPicPr>
          <p:nvPr/>
        </p:nvPicPr>
        <p:blipFill>
          <a:blip r:embed="rId2"/>
          <a:stretch>
            <a:fillRect/>
          </a:stretch>
        </p:blipFill>
        <p:spPr>
          <a:xfrm>
            <a:off x="1113155" y="995045"/>
            <a:ext cx="10361930" cy="5001260"/>
          </a:xfrm>
          <a:prstGeom prst="rect">
            <a:avLst/>
          </a:prstGeom>
          <a:ln>
            <a:solidFill>
              <a:schemeClr val="accent1"/>
            </a:solidFill>
          </a:ln>
        </p:spPr>
      </p:pic>
      <p:pic>
        <p:nvPicPr>
          <p:cNvPr id="3" name="图片 2"/>
          <p:cNvPicPr>
            <a:picLocks noChangeAspect="1"/>
          </p:cNvPicPr>
          <p:nvPr/>
        </p:nvPicPr>
        <p:blipFill>
          <a:blip r:embed="rId3"/>
          <a:stretch>
            <a:fillRect/>
          </a:stretch>
        </p:blipFill>
        <p:spPr>
          <a:xfrm>
            <a:off x="335280" y="1238250"/>
            <a:ext cx="3238500" cy="2743200"/>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712960" y="2440940"/>
            <a:ext cx="2309495" cy="2534285"/>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上证指数死叉延续，平均股价再度死叉，中东局势使得短期市场风偏难以上升</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短期保持防守思维，等待赚钱效应转好</a:t>
            </a:r>
            <a:endParaRPr lang="zh-CN" altLang="en-US" sz="2000">
              <a:solidFill>
                <a:schemeClr val="tx1"/>
              </a:solidFill>
            </a:endParaRPr>
          </a:p>
        </p:txBody>
      </p:sp>
      <p:pic>
        <p:nvPicPr>
          <p:cNvPr id="2" name="图片 1"/>
          <p:cNvPicPr>
            <a:picLocks noChangeAspect="1"/>
          </p:cNvPicPr>
          <p:nvPr/>
        </p:nvPicPr>
        <p:blipFill>
          <a:blip r:embed="rId2"/>
          <a:stretch>
            <a:fillRect/>
          </a:stretch>
        </p:blipFill>
        <p:spPr>
          <a:xfrm>
            <a:off x="299720" y="904240"/>
            <a:ext cx="4669790" cy="5347335"/>
          </a:xfrm>
          <a:prstGeom prst="rect">
            <a:avLst/>
          </a:prstGeom>
          <a:ln>
            <a:solidFill>
              <a:schemeClr val="accent1"/>
            </a:solidFill>
          </a:ln>
        </p:spPr>
      </p:pic>
      <p:pic>
        <p:nvPicPr>
          <p:cNvPr id="5" name="图片 4"/>
          <p:cNvPicPr>
            <a:picLocks noChangeAspect="1"/>
          </p:cNvPicPr>
          <p:nvPr/>
        </p:nvPicPr>
        <p:blipFill>
          <a:blip r:embed="rId3"/>
          <a:stretch>
            <a:fillRect/>
          </a:stretch>
        </p:blipFill>
        <p:spPr>
          <a:xfrm>
            <a:off x="5039360" y="904240"/>
            <a:ext cx="4603750" cy="5347335"/>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custDataLst>
              <p:tags r:id="rId2"/>
            </p:custDataLst>
          </p:nvPr>
        </p:nvSpPr>
        <p:spPr>
          <a:xfrm>
            <a:off x="1837055" y="5393055"/>
            <a:ext cx="3171825" cy="621030"/>
          </a:xfrm>
          <a:prstGeom prst="rect">
            <a:avLst/>
          </a:prstGeom>
          <a:noFill/>
        </p:spPr>
        <p:txBody>
          <a:bodyPr wrap="square" rtlCol="0">
            <a:noAutofit/>
          </a:bodyPr>
          <a:p>
            <a:r>
              <a:rPr lang="zh-CN" altLang="en-US" sz="2000">
                <a:solidFill>
                  <a:schemeClr val="tx1"/>
                </a:solidFill>
              </a:rPr>
              <a:t>算力涨价，波段思路</a:t>
            </a:r>
            <a:endParaRPr lang="zh-CN" altLang="en-US" sz="2000">
              <a:solidFill>
                <a:schemeClr val="tx1"/>
              </a:solidFill>
            </a:endParaRPr>
          </a:p>
        </p:txBody>
      </p:sp>
      <p:sp>
        <p:nvSpPr>
          <p:cNvPr id="10" name="文本框 9"/>
          <p:cNvSpPr txBox="1"/>
          <p:nvPr>
            <p:custDataLst>
              <p:tags r:id="rId3"/>
            </p:custDataLst>
          </p:nvPr>
        </p:nvSpPr>
        <p:spPr>
          <a:xfrm>
            <a:off x="8012430" y="5732145"/>
            <a:ext cx="2758440" cy="609600"/>
          </a:xfrm>
          <a:prstGeom prst="rect">
            <a:avLst/>
          </a:prstGeom>
          <a:noFill/>
        </p:spPr>
        <p:txBody>
          <a:bodyPr wrap="square" rtlCol="0">
            <a:noAutofit/>
          </a:bodyPr>
          <a:p>
            <a:r>
              <a:rPr lang="zh-CN" altLang="en-US" sz="2000">
                <a:solidFill>
                  <a:schemeClr val="tx1"/>
                </a:solidFill>
              </a:rPr>
              <a:t>海外消息扰动不断</a:t>
            </a:r>
            <a:endParaRPr lang="zh-CN" altLang="en-US" sz="2000">
              <a:solidFill>
                <a:schemeClr val="tx1"/>
              </a:solidFill>
            </a:endParaRPr>
          </a:p>
        </p:txBody>
      </p:sp>
      <p:pic>
        <p:nvPicPr>
          <p:cNvPr id="3" name="图片 2"/>
          <p:cNvPicPr>
            <a:picLocks noChangeAspect="1"/>
          </p:cNvPicPr>
          <p:nvPr/>
        </p:nvPicPr>
        <p:blipFill>
          <a:blip r:embed="rId4"/>
          <a:stretch>
            <a:fillRect/>
          </a:stretch>
        </p:blipFill>
        <p:spPr>
          <a:xfrm>
            <a:off x="6343015" y="1020445"/>
            <a:ext cx="5645150" cy="1595755"/>
          </a:xfrm>
          <a:prstGeom prst="rect">
            <a:avLst/>
          </a:prstGeom>
        </p:spPr>
      </p:pic>
      <p:pic>
        <p:nvPicPr>
          <p:cNvPr id="5" name="图片 4"/>
          <p:cNvPicPr>
            <a:picLocks noChangeAspect="1"/>
          </p:cNvPicPr>
          <p:nvPr/>
        </p:nvPicPr>
        <p:blipFill>
          <a:blip r:embed="rId5"/>
          <a:stretch>
            <a:fillRect/>
          </a:stretch>
        </p:blipFill>
        <p:spPr>
          <a:xfrm>
            <a:off x="6584950" y="2748915"/>
            <a:ext cx="4836795" cy="2727960"/>
          </a:xfrm>
          <a:prstGeom prst="rect">
            <a:avLst/>
          </a:prstGeom>
        </p:spPr>
      </p:pic>
      <p:pic>
        <p:nvPicPr>
          <p:cNvPr id="8" name="图片 7"/>
          <p:cNvPicPr>
            <a:picLocks noChangeAspect="1"/>
          </p:cNvPicPr>
          <p:nvPr/>
        </p:nvPicPr>
        <p:blipFill>
          <a:blip r:embed="rId6"/>
          <a:stretch>
            <a:fillRect/>
          </a:stretch>
        </p:blipFill>
        <p:spPr>
          <a:xfrm>
            <a:off x="346710" y="1258570"/>
            <a:ext cx="6047740" cy="3810635"/>
          </a:xfrm>
          <a:prstGeom prst="rect">
            <a:avLst/>
          </a:prstGeom>
        </p:spPr>
      </p:pic>
    </p:spTree>
    <p:custDataLst>
      <p:tags r:id="rId7"/>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1.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2.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PA" val="v5.2.11"/>
  <p:tag name="KSO_WM_DIAGRAM_VIRTUALLY_FRAME" val="{&quot;height&quot;:404.2,&quot;left&quot;:49.4,&quot;top&quot;:87.15,&quot;width&quot;:861.3034645669292}"/>
</p:tagLst>
</file>

<file path=ppt/tags/tag10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205081"/>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UNIT_PLACING_PICTURE_USER_VIEWPORT" val="{&quot;height&quot;:1539,&quot;width&quot;:39003}"/>
  <p:tag name="KSO_WM_BEAUTIFY_FLAG" val=""/>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DIAGRAM_VIRTUALLY_FRAME" val="{&quot;height&quot;:367,&quot;left&quot;:25.1,&quot;top&quot;:97.1,&quot;width&quot;:914.75}"/>
</p:tagLst>
</file>

<file path=ppt/tags/tag64.xml><?xml version="1.0" encoding="utf-8"?>
<p:tagLst xmlns:p="http://schemas.openxmlformats.org/presentationml/2006/main">
  <p:tag name="KSO_WM_DIAGRAM_VIRTUALLY_FRAME" val="{&quot;height&quot;:367,&quot;left&quot;:25.1,&quot;top&quot;:97.1,&quot;width&quot;:914.75}"/>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7.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1.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2.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3.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4.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5.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6.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7.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2159</Words>
  <Application>WPS 演示</Application>
  <PresentationFormat>宽屏</PresentationFormat>
  <Paragraphs>209</Paragraphs>
  <Slides>22</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22</vt:i4>
      </vt:variant>
    </vt:vector>
  </HeadingPairs>
  <TitlesOfParts>
    <vt:vector size="37"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814</cp:revision>
  <dcterms:created xsi:type="dcterms:W3CDTF">2019-06-19T02:08:00Z</dcterms:created>
  <dcterms:modified xsi:type="dcterms:W3CDTF">2026-03-19T05:40:05Z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1AD5D797B13648A2958FC4A66325288A_13</vt:lpwstr>
  </property>
</Properties>
</file>