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8.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9.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2.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3.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5.png"/><Relationship Id="rId4" Type="http://schemas.openxmlformats.org/officeDocument/2006/relationships/tags" Target="../tags/tag128.xml"/><Relationship Id="rId3" Type="http://schemas.openxmlformats.org/officeDocument/2006/relationships/image" Target="../media/image24.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6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5" name="图片 4"/>
          <p:cNvPicPr>
            <a:picLocks noChangeAspect="1"/>
          </p:cNvPicPr>
          <p:nvPr/>
        </p:nvPicPr>
        <p:blipFill>
          <a:blip r:embed="rId3"/>
          <a:stretch>
            <a:fillRect/>
          </a:stretch>
        </p:blipFill>
        <p:spPr>
          <a:xfrm>
            <a:off x="307975" y="1659890"/>
            <a:ext cx="8277860" cy="393255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682625" y="925195"/>
            <a:ext cx="11104245" cy="533273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932545" y="2205355"/>
            <a:ext cx="2859405" cy="253428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上证指数下方是年线重要支撑位</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平均股价跌破熊线，并且超跌数值抬高，进入超跌状态</a:t>
            </a:r>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322580" y="902970"/>
            <a:ext cx="4270375" cy="513842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872990" y="902970"/>
            <a:ext cx="3707130" cy="513842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7861300" y="5228590"/>
            <a:ext cx="3842385" cy="621030"/>
          </a:xfrm>
          <a:prstGeom prst="rect">
            <a:avLst/>
          </a:prstGeom>
          <a:noFill/>
        </p:spPr>
        <p:txBody>
          <a:bodyPr wrap="square" rtlCol="0">
            <a:noAutofit/>
          </a:bodyPr>
          <a:p>
            <a:r>
              <a:rPr lang="zh-CN" altLang="en-US" sz="2000">
                <a:solidFill>
                  <a:schemeClr val="tx1"/>
                </a:solidFill>
              </a:rPr>
              <a:t>新能源是近期有持续性的方向</a:t>
            </a:r>
            <a:endParaRPr lang="zh-CN" altLang="en-US" sz="2000">
              <a:solidFill>
                <a:schemeClr val="tx1"/>
              </a:solidFill>
            </a:endParaRPr>
          </a:p>
        </p:txBody>
      </p:sp>
      <p:sp>
        <p:nvSpPr>
          <p:cNvPr id="10" name="文本框 9"/>
          <p:cNvSpPr txBox="1"/>
          <p:nvPr>
            <p:custDataLst>
              <p:tags r:id="rId3"/>
            </p:custDataLst>
          </p:nvPr>
        </p:nvSpPr>
        <p:spPr>
          <a:xfrm>
            <a:off x="1009650" y="4962525"/>
            <a:ext cx="4835525" cy="609600"/>
          </a:xfrm>
          <a:prstGeom prst="rect">
            <a:avLst/>
          </a:prstGeom>
          <a:noFill/>
        </p:spPr>
        <p:txBody>
          <a:bodyPr wrap="square" rtlCol="0">
            <a:noAutofit/>
          </a:bodyPr>
          <a:p>
            <a:r>
              <a:rPr lang="zh-CN" altLang="en-US" sz="2000">
                <a:solidFill>
                  <a:schemeClr val="tx1"/>
                </a:solidFill>
              </a:rPr>
              <a:t>中东局势仍不明朗，暂时没有升级冲突</a:t>
            </a:r>
            <a:endParaRPr lang="zh-CN" altLang="en-US" sz="2000">
              <a:solidFill>
                <a:schemeClr val="tx1"/>
              </a:solidFill>
            </a:endParaRPr>
          </a:p>
        </p:txBody>
      </p:sp>
      <p:pic>
        <p:nvPicPr>
          <p:cNvPr id="2" name="图片 1"/>
          <p:cNvPicPr>
            <a:picLocks noChangeAspect="1"/>
          </p:cNvPicPr>
          <p:nvPr/>
        </p:nvPicPr>
        <p:blipFill>
          <a:blip r:embed="rId4"/>
          <a:stretch>
            <a:fillRect/>
          </a:stretch>
        </p:blipFill>
        <p:spPr>
          <a:xfrm>
            <a:off x="301625" y="1153795"/>
            <a:ext cx="6200775" cy="1228725"/>
          </a:xfrm>
          <a:prstGeom prst="rect">
            <a:avLst/>
          </a:prstGeom>
        </p:spPr>
      </p:pic>
      <p:pic>
        <p:nvPicPr>
          <p:cNvPr id="7" name="图片 6"/>
          <p:cNvPicPr>
            <a:picLocks noChangeAspect="1"/>
          </p:cNvPicPr>
          <p:nvPr/>
        </p:nvPicPr>
        <p:blipFill>
          <a:blip r:embed="rId5"/>
          <a:stretch>
            <a:fillRect/>
          </a:stretch>
        </p:blipFill>
        <p:spPr>
          <a:xfrm>
            <a:off x="301625" y="2658110"/>
            <a:ext cx="6219825" cy="2028825"/>
          </a:xfrm>
          <a:prstGeom prst="rect">
            <a:avLst/>
          </a:prstGeom>
        </p:spPr>
      </p:pic>
      <p:pic>
        <p:nvPicPr>
          <p:cNvPr id="9" name="图片 8"/>
          <p:cNvPicPr>
            <a:picLocks noChangeAspect="1"/>
          </p:cNvPicPr>
          <p:nvPr/>
        </p:nvPicPr>
        <p:blipFill>
          <a:blip r:embed="rId6"/>
          <a:stretch>
            <a:fillRect/>
          </a:stretch>
        </p:blipFill>
        <p:spPr>
          <a:xfrm>
            <a:off x="6727190" y="836930"/>
            <a:ext cx="5118735" cy="4243705"/>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2159</Words>
  <Application>WPS 演示</Application>
  <PresentationFormat>宽屏</PresentationFormat>
  <Paragraphs>209</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820</cp:revision>
  <dcterms:created xsi:type="dcterms:W3CDTF">2019-06-19T02:08:00Z</dcterms:created>
  <dcterms:modified xsi:type="dcterms:W3CDTF">2026-03-24T05:39:42Z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