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307975" y="1659890"/>
            <a:ext cx="8277860" cy="393255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13130" y="945515"/>
            <a:ext cx="10634980" cy="516001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12555" y="2205355"/>
            <a:ext cx="2859405" cy="25342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上证指数和平均股价金叉，上方留意中期生命线的压力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连续两天普涨反弹，超跌逐步消化，注意次日分化</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39090" y="890270"/>
            <a:ext cx="4029710" cy="527875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445635" y="890270"/>
            <a:ext cx="4526280" cy="527875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7943850" y="5572125"/>
            <a:ext cx="3842385" cy="621030"/>
          </a:xfrm>
          <a:prstGeom prst="rect">
            <a:avLst/>
          </a:prstGeom>
          <a:noFill/>
        </p:spPr>
        <p:txBody>
          <a:bodyPr wrap="square" rtlCol="0">
            <a:noAutofit/>
          </a:bodyPr>
          <a:p>
            <a:r>
              <a:rPr lang="en-US" altLang="zh-CN" sz="2000">
                <a:solidFill>
                  <a:schemeClr val="tx1"/>
                </a:solidFill>
              </a:rPr>
              <a:t>“</a:t>
            </a:r>
            <a:r>
              <a:rPr lang="zh-CN" altLang="en-US" sz="2000">
                <a:solidFill>
                  <a:schemeClr val="tx1"/>
                </a:solidFill>
              </a:rPr>
              <a:t>词元经济</a:t>
            </a:r>
            <a:r>
              <a:rPr lang="en-US" altLang="zh-CN" sz="2000">
                <a:solidFill>
                  <a:schemeClr val="tx1"/>
                </a:solidFill>
              </a:rPr>
              <a:t>”</a:t>
            </a:r>
            <a:r>
              <a:rPr lang="zh-CN" altLang="en-US" sz="2000">
                <a:solidFill>
                  <a:schemeClr val="tx1"/>
                </a:solidFill>
              </a:rPr>
              <a:t>，其实就是算力</a:t>
            </a:r>
            <a:endParaRPr lang="zh-CN" altLang="en-US" sz="2000">
              <a:solidFill>
                <a:schemeClr val="tx1"/>
              </a:solidFill>
            </a:endParaRPr>
          </a:p>
        </p:txBody>
      </p:sp>
      <p:sp>
        <p:nvSpPr>
          <p:cNvPr id="10" name="文本框 9"/>
          <p:cNvSpPr txBox="1"/>
          <p:nvPr>
            <p:custDataLst>
              <p:tags r:id="rId3"/>
            </p:custDataLst>
          </p:nvPr>
        </p:nvSpPr>
        <p:spPr>
          <a:xfrm>
            <a:off x="1135380" y="4962525"/>
            <a:ext cx="4835525" cy="609600"/>
          </a:xfrm>
          <a:prstGeom prst="rect">
            <a:avLst/>
          </a:prstGeom>
          <a:noFill/>
        </p:spPr>
        <p:txBody>
          <a:bodyPr wrap="square" rtlCol="0">
            <a:noAutofit/>
          </a:bodyPr>
          <a:p>
            <a:r>
              <a:rPr lang="zh-CN" altLang="en-US" sz="2000">
                <a:solidFill>
                  <a:schemeClr val="tx1"/>
                </a:solidFill>
              </a:rPr>
              <a:t>中东局势仍不明朗，不宜过度乐观</a:t>
            </a:r>
            <a:endParaRPr lang="zh-CN" altLang="en-US" sz="2000">
              <a:solidFill>
                <a:schemeClr val="tx1"/>
              </a:solidFill>
            </a:endParaRPr>
          </a:p>
        </p:txBody>
      </p:sp>
      <p:pic>
        <p:nvPicPr>
          <p:cNvPr id="3" name="图片 2"/>
          <p:cNvPicPr>
            <a:picLocks noChangeAspect="1"/>
          </p:cNvPicPr>
          <p:nvPr/>
        </p:nvPicPr>
        <p:blipFill>
          <a:blip r:embed="rId4"/>
          <a:stretch>
            <a:fillRect/>
          </a:stretch>
        </p:blipFill>
        <p:spPr>
          <a:xfrm>
            <a:off x="6982460" y="813435"/>
            <a:ext cx="4951095" cy="4538345"/>
          </a:xfrm>
          <a:prstGeom prst="rect">
            <a:avLst/>
          </a:prstGeom>
        </p:spPr>
      </p:pic>
      <p:pic>
        <p:nvPicPr>
          <p:cNvPr id="5" name="图片 4"/>
          <p:cNvPicPr>
            <a:picLocks noChangeAspect="1"/>
          </p:cNvPicPr>
          <p:nvPr/>
        </p:nvPicPr>
        <p:blipFill>
          <a:blip r:embed="rId5"/>
          <a:stretch>
            <a:fillRect/>
          </a:stretch>
        </p:blipFill>
        <p:spPr>
          <a:xfrm>
            <a:off x="346075" y="1240790"/>
            <a:ext cx="6414135" cy="357886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2165</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823</cp:revision>
  <dcterms:created xsi:type="dcterms:W3CDTF">2019-06-19T02:08:00Z</dcterms:created>
  <dcterms:modified xsi:type="dcterms:W3CDTF">2026-03-25T05:43:02Z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