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73050" y="1558925"/>
            <a:ext cx="8397240" cy="401510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1048385" y="1029335"/>
            <a:ext cx="10673715" cy="510921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77960" y="2513965"/>
            <a:ext cx="2684145" cy="209804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上证指数和平均股价金叉延续，日内调整补缺口</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中东局势未完全明朗，走势反复，短线快打要控仓</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342900" y="768350"/>
            <a:ext cx="4227830" cy="558927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643755" y="768350"/>
            <a:ext cx="4086860" cy="560006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8446770" y="5877560"/>
            <a:ext cx="2159000" cy="621030"/>
          </a:xfrm>
          <a:prstGeom prst="rect">
            <a:avLst/>
          </a:prstGeom>
          <a:noFill/>
        </p:spPr>
        <p:txBody>
          <a:bodyPr wrap="square" rtlCol="0">
            <a:noAutofit/>
          </a:bodyPr>
          <a:p>
            <a:r>
              <a:rPr lang="zh-CN" sz="2000">
                <a:solidFill>
                  <a:schemeClr val="tx1"/>
                </a:solidFill>
              </a:rPr>
              <a:t>锂电板块看业绩</a:t>
            </a:r>
            <a:endParaRPr lang="zh-CN" sz="2000">
              <a:solidFill>
                <a:schemeClr val="tx1"/>
              </a:solidFill>
            </a:endParaRPr>
          </a:p>
        </p:txBody>
      </p:sp>
      <p:sp>
        <p:nvSpPr>
          <p:cNvPr id="10" name="文本框 9"/>
          <p:cNvSpPr txBox="1"/>
          <p:nvPr>
            <p:custDataLst>
              <p:tags r:id="rId3"/>
            </p:custDataLst>
          </p:nvPr>
        </p:nvSpPr>
        <p:spPr>
          <a:xfrm>
            <a:off x="1135380" y="4962525"/>
            <a:ext cx="4835525" cy="609600"/>
          </a:xfrm>
          <a:prstGeom prst="rect">
            <a:avLst/>
          </a:prstGeom>
          <a:noFill/>
        </p:spPr>
        <p:txBody>
          <a:bodyPr wrap="square" rtlCol="0">
            <a:noAutofit/>
          </a:bodyPr>
          <a:p>
            <a:r>
              <a:rPr lang="zh-CN" altLang="en-US" sz="2000">
                <a:solidFill>
                  <a:schemeClr val="tx1"/>
                </a:solidFill>
              </a:rPr>
              <a:t>中东局势仍不明朗，不宜过度乐观</a:t>
            </a:r>
            <a:endParaRPr lang="zh-CN" altLang="en-US" sz="2000">
              <a:solidFill>
                <a:schemeClr val="tx1"/>
              </a:solidFill>
            </a:endParaRPr>
          </a:p>
        </p:txBody>
      </p:sp>
      <p:pic>
        <p:nvPicPr>
          <p:cNvPr id="2" name="图片 1"/>
          <p:cNvPicPr>
            <a:picLocks noChangeAspect="1"/>
          </p:cNvPicPr>
          <p:nvPr/>
        </p:nvPicPr>
        <p:blipFill>
          <a:blip r:embed="rId4"/>
          <a:stretch>
            <a:fillRect/>
          </a:stretch>
        </p:blipFill>
        <p:spPr>
          <a:xfrm>
            <a:off x="257810" y="2225040"/>
            <a:ext cx="6717665" cy="1748155"/>
          </a:xfrm>
          <a:prstGeom prst="rect">
            <a:avLst/>
          </a:prstGeom>
        </p:spPr>
      </p:pic>
      <p:pic>
        <p:nvPicPr>
          <p:cNvPr id="7" name="图片 6"/>
          <p:cNvPicPr>
            <a:picLocks noChangeAspect="1"/>
          </p:cNvPicPr>
          <p:nvPr/>
        </p:nvPicPr>
        <p:blipFill>
          <a:blip r:embed="rId5"/>
          <a:stretch>
            <a:fillRect/>
          </a:stretch>
        </p:blipFill>
        <p:spPr>
          <a:xfrm>
            <a:off x="7118350" y="711835"/>
            <a:ext cx="4215765" cy="516572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2156</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828</cp:revision>
  <dcterms:created xsi:type="dcterms:W3CDTF">2019-06-19T02:08:00Z</dcterms:created>
  <dcterms:modified xsi:type="dcterms:W3CDTF">2026-03-26T05:42:01Z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