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73050" y="1558925"/>
            <a:ext cx="8397240" cy="401510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663575" y="944245"/>
            <a:ext cx="11068685" cy="527558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792335" y="2305050"/>
            <a:ext cx="2135505" cy="25323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上证指数和平均股价金叉延续，上方注意中期生命线压力</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金叉震荡修复多天，短期要做好防守</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98450" y="768350"/>
            <a:ext cx="5036820" cy="560641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5399405" y="768350"/>
            <a:ext cx="4255770" cy="560578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7055485" y="4580890"/>
            <a:ext cx="4203065" cy="621030"/>
          </a:xfrm>
          <a:prstGeom prst="rect">
            <a:avLst/>
          </a:prstGeom>
          <a:noFill/>
        </p:spPr>
        <p:txBody>
          <a:bodyPr wrap="square" rtlCol="0">
            <a:noAutofit/>
          </a:bodyPr>
          <a:p>
            <a:r>
              <a:rPr lang="zh-CN" sz="2000">
                <a:solidFill>
                  <a:schemeClr val="tx1"/>
                </a:solidFill>
              </a:rPr>
              <a:t>美伊冲突还会存在扰动，不好预测</a:t>
            </a:r>
            <a:endParaRPr lang="zh-CN" sz="2000">
              <a:solidFill>
                <a:schemeClr val="tx1"/>
              </a:solidFill>
            </a:endParaRPr>
          </a:p>
        </p:txBody>
      </p:sp>
      <p:sp>
        <p:nvSpPr>
          <p:cNvPr id="10" name="文本框 9"/>
          <p:cNvSpPr txBox="1"/>
          <p:nvPr>
            <p:custDataLst>
              <p:tags r:id="rId3"/>
            </p:custDataLst>
          </p:nvPr>
        </p:nvSpPr>
        <p:spPr>
          <a:xfrm>
            <a:off x="1967230" y="5180330"/>
            <a:ext cx="2654300" cy="609600"/>
          </a:xfrm>
          <a:prstGeom prst="rect">
            <a:avLst/>
          </a:prstGeom>
          <a:noFill/>
        </p:spPr>
        <p:txBody>
          <a:bodyPr wrap="square" rtlCol="0">
            <a:noAutofit/>
          </a:bodyPr>
          <a:p>
            <a:r>
              <a:rPr lang="zh-CN" altLang="en-US" sz="2000">
                <a:solidFill>
                  <a:schemeClr val="tx1"/>
                </a:solidFill>
              </a:rPr>
              <a:t>高铁概念，轮动题材</a:t>
            </a:r>
            <a:endParaRPr lang="zh-CN" altLang="en-US" sz="2000">
              <a:solidFill>
                <a:schemeClr val="tx1"/>
              </a:solidFill>
            </a:endParaRPr>
          </a:p>
        </p:txBody>
      </p:sp>
      <p:pic>
        <p:nvPicPr>
          <p:cNvPr id="3" name="图片 2"/>
          <p:cNvPicPr>
            <a:picLocks noChangeAspect="1"/>
          </p:cNvPicPr>
          <p:nvPr/>
        </p:nvPicPr>
        <p:blipFill>
          <a:blip r:embed="rId4"/>
          <a:stretch>
            <a:fillRect/>
          </a:stretch>
        </p:blipFill>
        <p:spPr>
          <a:xfrm>
            <a:off x="296545" y="1110615"/>
            <a:ext cx="5629910" cy="3470275"/>
          </a:xfrm>
          <a:prstGeom prst="rect">
            <a:avLst/>
          </a:prstGeom>
        </p:spPr>
      </p:pic>
      <p:pic>
        <p:nvPicPr>
          <p:cNvPr id="5" name="图片 4"/>
          <p:cNvPicPr>
            <a:picLocks noChangeAspect="1"/>
          </p:cNvPicPr>
          <p:nvPr/>
        </p:nvPicPr>
        <p:blipFill>
          <a:blip r:embed="rId5"/>
          <a:stretch>
            <a:fillRect/>
          </a:stretch>
        </p:blipFill>
        <p:spPr>
          <a:xfrm>
            <a:off x="5926455" y="1487805"/>
            <a:ext cx="6012815" cy="271589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2156</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832</cp:revision>
  <dcterms:created xsi:type="dcterms:W3CDTF">2019-06-19T02:08:00Z</dcterms:created>
  <dcterms:modified xsi:type="dcterms:W3CDTF">2026-03-31T05:38:48Z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