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55" r:id="rId16"/>
    <p:sldId id="372" r:id="rId17"/>
    <p:sldId id="331" r:id="rId18"/>
    <p:sldId id="278" r:id="rId19"/>
    <p:sldId id="326" r:id="rId20"/>
    <p:sldId id="335" r:id="rId21"/>
    <p:sldId id="336" r:id="rId22"/>
    <p:sldId id="350" r:id="rId23"/>
    <p:sldId id="276" r:id="rId24"/>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138.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4" Type="http://schemas.openxmlformats.org/officeDocument/2006/relationships/slideLayout" Target="../slideLayouts/slideLayout2.xml"/><Relationship Id="rId23" Type="http://schemas.openxmlformats.org/officeDocument/2006/relationships/tags" Target="../tags/tag86.xml"/><Relationship Id="rId22" Type="http://schemas.openxmlformats.org/officeDocument/2006/relationships/image" Target="../media/image17.png"/><Relationship Id="rId21" Type="http://schemas.openxmlformats.org/officeDocument/2006/relationships/tags" Target="../tags/tag85.xml"/><Relationship Id="rId20" Type="http://schemas.openxmlformats.org/officeDocument/2006/relationships/tags" Target="../tags/tag84.xml"/><Relationship Id="rId2" Type="http://schemas.openxmlformats.org/officeDocument/2006/relationships/tags" Target="../tags/tag66.xml"/><Relationship Id="rId19" Type="http://schemas.openxmlformats.org/officeDocument/2006/relationships/tags" Target="../tags/tag83.xml"/><Relationship Id="rId18" Type="http://schemas.openxmlformats.org/officeDocument/2006/relationships/tags" Target="../tags/tag82.xml"/><Relationship Id="rId17" Type="http://schemas.openxmlformats.org/officeDocument/2006/relationships/tags" Target="../tags/tag81.xml"/><Relationship Id="rId16" Type="http://schemas.openxmlformats.org/officeDocument/2006/relationships/tags" Target="../tags/tag80.xml"/><Relationship Id="rId15" Type="http://schemas.openxmlformats.org/officeDocument/2006/relationships/tags" Target="../tags/tag79.xml"/><Relationship Id="rId14" Type="http://schemas.openxmlformats.org/officeDocument/2006/relationships/tags" Target="../tags/tag78.xml"/><Relationship Id="rId13" Type="http://schemas.openxmlformats.org/officeDocument/2006/relationships/tags" Target="../tags/tag77.xml"/><Relationship Id="rId12" Type="http://schemas.openxmlformats.org/officeDocument/2006/relationships/tags" Target="../tags/tag76.xml"/><Relationship Id="rId11" Type="http://schemas.openxmlformats.org/officeDocument/2006/relationships/tags" Target="../tags/tag75.xml"/><Relationship Id="rId10" Type="http://schemas.openxmlformats.org/officeDocument/2006/relationships/tags" Target="../tags/tag74.xml"/><Relationship Id="rId1" Type="http://schemas.openxmlformats.org/officeDocument/2006/relationships/tags" Target="../tags/tag65.xml"/></Relationships>
</file>

<file path=ppt/slides/_rels/slide11.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6" Type="http://schemas.openxmlformats.org/officeDocument/2006/relationships/slideLayout" Target="../slideLayouts/slideLayout2.xml"/><Relationship Id="rId15" Type="http://schemas.openxmlformats.org/officeDocument/2006/relationships/tags" Target="../tags/tag101.xml"/><Relationship Id="rId14" Type="http://schemas.openxmlformats.org/officeDocument/2006/relationships/tags" Target="../tags/tag100.xml"/><Relationship Id="rId13" Type="http://schemas.openxmlformats.org/officeDocument/2006/relationships/tags" Target="../tags/tag99.xml"/><Relationship Id="rId12" Type="http://schemas.openxmlformats.org/officeDocument/2006/relationships/tags" Target="../tags/tag98.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tags" Target="../tags/tag87.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4.xml"/><Relationship Id="rId3" Type="http://schemas.openxmlformats.org/officeDocument/2006/relationships/image" Target="../media/image18.png"/><Relationship Id="rId2" Type="http://schemas.openxmlformats.org/officeDocument/2006/relationships/tags" Target="../tags/tag103.xml"/><Relationship Id="rId1" Type="http://schemas.openxmlformats.org/officeDocument/2006/relationships/tags" Target="../tags/tag10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tags" Target="../tags/tag105.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8.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tags" Target="../tags/tag10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19.xml"/><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image" Target="../media/image21.png"/><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image" Target="../media/image22.png"/><Relationship Id="rId2" Type="http://schemas.openxmlformats.org/officeDocument/2006/relationships/tags" Target="../tags/tag121.xml"/><Relationship Id="rId1" Type="http://schemas.openxmlformats.org/officeDocument/2006/relationships/tags" Target="../tags/tag120.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8.xml"/><Relationship Id="rId5" Type="http://schemas.openxmlformats.org/officeDocument/2006/relationships/image" Target="../media/image24.png"/><Relationship Id="rId4" Type="http://schemas.openxmlformats.org/officeDocument/2006/relationships/tags" Target="../tags/tag127.xml"/><Relationship Id="rId3" Type="http://schemas.openxmlformats.org/officeDocument/2006/relationships/image" Target="../media/image23.png"/><Relationship Id="rId2" Type="http://schemas.openxmlformats.org/officeDocument/2006/relationships/tags" Target="../tags/tag126.xml"/><Relationship Id="rId1" Type="http://schemas.openxmlformats.org/officeDocument/2006/relationships/tags" Target="../tags/tag125.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2.xml"/><Relationship Id="rId5" Type="http://schemas.openxmlformats.org/officeDocument/2006/relationships/image" Target="../media/image26.png"/><Relationship Id="rId4" Type="http://schemas.openxmlformats.org/officeDocument/2006/relationships/tags" Target="../tags/tag131.xml"/><Relationship Id="rId3" Type="http://schemas.openxmlformats.org/officeDocument/2006/relationships/image" Target="../media/image25.png"/><Relationship Id="rId2" Type="http://schemas.openxmlformats.org/officeDocument/2006/relationships/tags" Target="../tags/tag130.xml"/><Relationship Id="rId1" Type="http://schemas.openxmlformats.org/officeDocument/2006/relationships/tags" Target="../tags/tag12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3.xml"/><Relationship Id="rId1" Type="http://schemas.openxmlformats.org/officeDocument/2006/relationships/image" Target="../media/image27.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7.xml"/><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4.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站中期生命线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278130" y="1667510"/>
            <a:ext cx="8373110" cy="4003675"/>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2" name="图片 1"/>
          <p:cNvPicPr>
            <a:picLocks noChangeAspect="1"/>
          </p:cNvPicPr>
          <p:nvPr/>
        </p:nvPicPr>
        <p:blipFill>
          <a:blip r:embed="rId2"/>
          <a:stretch>
            <a:fillRect/>
          </a:stretch>
        </p:blipFill>
        <p:spPr>
          <a:xfrm>
            <a:off x="738505" y="917575"/>
            <a:ext cx="10907395" cy="5194935"/>
          </a:xfrm>
          <a:prstGeom prst="rect">
            <a:avLst/>
          </a:prstGeom>
          <a:ln>
            <a:solidFill>
              <a:schemeClr val="accent1"/>
            </a:solidFill>
          </a:ln>
        </p:spPr>
      </p:pic>
      <p:pic>
        <p:nvPicPr>
          <p:cNvPr id="3" name="图片 2"/>
          <p:cNvPicPr>
            <a:picLocks noChangeAspect="1"/>
          </p:cNvPicPr>
          <p:nvPr/>
        </p:nvPicPr>
        <p:blipFill>
          <a:blip r:embed="rId3"/>
          <a:stretch>
            <a:fillRect/>
          </a:stretch>
        </p:blipFill>
        <p:spPr>
          <a:xfrm>
            <a:off x="335280" y="1238250"/>
            <a:ext cx="3238500" cy="2743200"/>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305290" y="2417445"/>
            <a:ext cx="2564130" cy="2532380"/>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上证指数和平均股价承压中期生命线下行，短期还需要折腾</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继续做好防守，同时对业绩好的趋势股，做好神奇趋势跟踪</a:t>
            </a:r>
            <a:endParaRPr lang="zh-CN" altLang="en-US" sz="2000">
              <a:solidFill>
                <a:schemeClr val="tx1"/>
              </a:solidFill>
            </a:endParaRPr>
          </a:p>
        </p:txBody>
      </p:sp>
      <p:pic>
        <p:nvPicPr>
          <p:cNvPr id="2" name="图片 1"/>
          <p:cNvPicPr>
            <a:picLocks noChangeAspect="1"/>
          </p:cNvPicPr>
          <p:nvPr/>
        </p:nvPicPr>
        <p:blipFill>
          <a:blip r:embed="rId2"/>
          <a:stretch>
            <a:fillRect/>
          </a:stretch>
        </p:blipFill>
        <p:spPr>
          <a:xfrm>
            <a:off x="278130" y="835025"/>
            <a:ext cx="4615815" cy="5440045"/>
          </a:xfrm>
          <a:prstGeom prst="rect">
            <a:avLst/>
          </a:prstGeom>
          <a:ln>
            <a:solidFill>
              <a:schemeClr val="accent1"/>
            </a:solidFill>
          </a:ln>
        </p:spPr>
      </p:pic>
      <p:pic>
        <p:nvPicPr>
          <p:cNvPr id="5" name="图片 4"/>
          <p:cNvPicPr>
            <a:picLocks noChangeAspect="1"/>
          </p:cNvPicPr>
          <p:nvPr/>
        </p:nvPicPr>
        <p:blipFill>
          <a:blip r:embed="rId3"/>
          <a:stretch>
            <a:fillRect/>
          </a:stretch>
        </p:blipFill>
        <p:spPr>
          <a:xfrm>
            <a:off x="5059045" y="835025"/>
            <a:ext cx="4081145" cy="5440045"/>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10" name="文本框 9"/>
          <p:cNvSpPr txBox="1"/>
          <p:nvPr>
            <p:custDataLst>
              <p:tags r:id="rId2"/>
            </p:custDataLst>
          </p:nvPr>
        </p:nvSpPr>
        <p:spPr>
          <a:xfrm>
            <a:off x="1301115" y="4207510"/>
            <a:ext cx="3987800" cy="609600"/>
          </a:xfrm>
          <a:prstGeom prst="rect">
            <a:avLst/>
          </a:prstGeom>
          <a:noFill/>
        </p:spPr>
        <p:txBody>
          <a:bodyPr wrap="square" rtlCol="0">
            <a:noAutofit/>
          </a:bodyPr>
          <a:p>
            <a:r>
              <a:rPr lang="zh-CN" altLang="en-US" sz="2000">
                <a:solidFill>
                  <a:schemeClr val="tx1"/>
                </a:solidFill>
              </a:rPr>
              <a:t>特朗普发言干扰市场情绪</a:t>
            </a:r>
            <a:endParaRPr lang="zh-CN" altLang="en-US" sz="2000">
              <a:solidFill>
                <a:schemeClr val="tx1"/>
              </a:solidFill>
            </a:endParaRPr>
          </a:p>
        </p:txBody>
      </p:sp>
      <p:pic>
        <p:nvPicPr>
          <p:cNvPr id="5" name="图片 4"/>
          <p:cNvPicPr>
            <a:picLocks noChangeAspect="1"/>
          </p:cNvPicPr>
          <p:nvPr/>
        </p:nvPicPr>
        <p:blipFill>
          <a:blip r:embed="rId3"/>
          <a:stretch>
            <a:fillRect/>
          </a:stretch>
        </p:blipFill>
        <p:spPr>
          <a:xfrm>
            <a:off x="290195" y="1922780"/>
            <a:ext cx="5697855" cy="1864995"/>
          </a:xfrm>
          <a:prstGeom prst="rect">
            <a:avLst/>
          </a:prstGeom>
        </p:spPr>
      </p:pic>
      <p:pic>
        <p:nvPicPr>
          <p:cNvPr id="8" name="图片 7"/>
          <p:cNvPicPr>
            <a:picLocks noChangeAspect="1"/>
          </p:cNvPicPr>
          <p:nvPr/>
        </p:nvPicPr>
        <p:blipFill>
          <a:blip r:embed="rId4"/>
          <a:stretch>
            <a:fillRect/>
          </a:stretch>
        </p:blipFill>
        <p:spPr>
          <a:xfrm>
            <a:off x="5958205" y="1426845"/>
            <a:ext cx="6010275" cy="2715260"/>
          </a:xfrm>
          <a:prstGeom prst="rect">
            <a:avLst/>
          </a:prstGeom>
        </p:spPr>
      </p:pic>
    </p:spTree>
    <p:custDataLst>
      <p:tags r:id="rId5"/>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1.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PA" val="v5.2.11"/>
  <p:tag name="KSO_WM_DIAGRAM_VIRTUALLY_FRAME" val="{&quot;height&quot;:404.2,&quot;left&quot;:49.4,&quot;top&quot;:87.15,&quot;width&quot;:861.3034645669292}"/>
</p:tagLst>
</file>

<file path=ppt/tags/tag104.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wm#"/>
  <p:tag name="KSO_WM_TEMPLATE_CATEGORY" val="custom"/>
  <p:tag name="KSO_WM_TEMPLATE_INDEX" val="20205081"/>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wm#"/>
  <p:tag name="KSO_WM_TEMPLATE_CATEGORY" val="custom"/>
  <p:tag name="KSO_WM_TEMPLATE_INDEX" val="20205081"/>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wm#"/>
  <p:tag name="KSO_WM_TEMPLATE_CATEGORY" val="custom"/>
  <p:tag name="KSO_WM_TEMPLATE_INDEX" val="20205081"/>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wm#"/>
  <p:tag name="KSO_WM_TEMPLATE_CATEGORY" val="custom"/>
  <p:tag name="KSO_WM_TEMPLATE_INDEX" val="20205081"/>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UNIT_PLACING_PICTURE_USER_VIEWPORT" val="{&quot;height&quot;:1539,&quot;width&quot;:39003}"/>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367,&quot;left&quot;:25.1,&quot;top&quot;:97.1,&quot;width&quot;:914.75}"/>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89.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2.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2154</Words>
  <Application>WPS 演示</Application>
  <PresentationFormat>宽屏</PresentationFormat>
  <Paragraphs>207</Paragraphs>
  <Slides>22</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22</vt:i4>
      </vt:variant>
    </vt:vector>
  </HeadingPairs>
  <TitlesOfParts>
    <vt:vector size="37"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840</cp:revision>
  <dcterms:created xsi:type="dcterms:W3CDTF">2019-06-19T02:08:00Z</dcterms:created>
  <dcterms:modified xsi:type="dcterms:W3CDTF">2026-04-02T05:50:58Z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1AD5D797B13648A2958FC4A66325288A_13</vt:lpwstr>
  </property>
</Properties>
</file>