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8.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7.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8.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21.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22.png"/><Relationship Id="rId2" Type="http://schemas.openxmlformats.org/officeDocument/2006/relationships/tags" Target="../tags/tag121.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4.png"/><Relationship Id="rId4" Type="http://schemas.openxmlformats.org/officeDocument/2006/relationships/tags" Target="../tags/tag127.xml"/><Relationship Id="rId3" Type="http://schemas.openxmlformats.org/officeDocument/2006/relationships/image" Target="../media/image23.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04800" y="1538605"/>
            <a:ext cx="8322310" cy="398462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923290" y="970915"/>
            <a:ext cx="10757535" cy="511937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206865" y="2417445"/>
            <a:ext cx="2564130" cy="253238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上证指数和平均股价低量弱势震荡，耐心等待时机</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2.4</a:t>
            </a:r>
            <a:r>
              <a:rPr lang="zh-CN" altLang="en-US" sz="2000">
                <a:solidFill>
                  <a:schemeClr val="tx1"/>
                </a:solidFill>
              </a:rPr>
              <a:t>月整体是修复节奏为主，短期中东局势干扰仍有</a:t>
            </a:r>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330200" y="793750"/>
            <a:ext cx="4217670" cy="550037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657090" y="793750"/>
            <a:ext cx="4315460" cy="550100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0" name="文本框 9"/>
          <p:cNvSpPr txBox="1"/>
          <p:nvPr>
            <p:custDataLst>
              <p:tags r:id="rId2"/>
            </p:custDataLst>
          </p:nvPr>
        </p:nvSpPr>
        <p:spPr>
          <a:xfrm>
            <a:off x="8312150" y="5219065"/>
            <a:ext cx="2443480" cy="609600"/>
          </a:xfrm>
          <a:prstGeom prst="rect">
            <a:avLst/>
          </a:prstGeom>
          <a:noFill/>
        </p:spPr>
        <p:txBody>
          <a:bodyPr wrap="square" rtlCol="0">
            <a:noAutofit/>
          </a:bodyPr>
          <a:p>
            <a:r>
              <a:rPr lang="zh-CN" altLang="en-US" sz="2000">
                <a:solidFill>
                  <a:schemeClr val="tx1"/>
                </a:solidFill>
              </a:rPr>
              <a:t>等待靴子落地</a:t>
            </a:r>
            <a:endParaRPr lang="zh-CN" altLang="en-US" sz="2000">
              <a:solidFill>
                <a:schemeClr val="tx1"/>
              </a:solidFill>
            </a:endParaRPr>
          </a:p>
        </p:txBody>
      </p:sp>
      <p:pic>
        <p:nvPicPr>
          <p:cNvPr id="2" name="图片 1"/>
          <p:cNvPicPr>
            <a:picLocks noChangeAspect="1"/>
          </p:cNvPicPr>
          <p:nvPr/>
        </p:nvPicPr>
        <p:blipFill>
          <a:blip r:embed="rId3"/>
          <a:stretch>
            <a:fillRect/>
          </a:stretch>
        </p:blipFill>
        <p:spPr>
          <a:xfrm>
            <a:off x="339725" y="918210"/>
            <a:ext cx="5451475" cy="4552950"/>
          </a:xfrm>
          <a:prstGeom prst="rect">
            <a:avLst/>
          </a:prstGeom>
        </p:spPr>
      </p:pic>
      <p:pic>
        <p:nvPicPr>
          <p:cNvPr id="3" name="图片 2"/>
          <p:cNvPicPr>
            <a:picLocks noChangeAspect="1"/>
          </p:cNvPicPr>
          <p:nvPr/>
        </p:nvPicPr>
        <p:blipFill>
          <a:blip r:embed="rId4"/>
          <a:stretch>
            <a:fillRect/>
          </a:stretch>
        </p:blipFill>
        <p:spPr>
          <a:xfrm>
            <a:off x="5871845" y="1165225"/>
            <a:ext cx="6057265" cy="3788410"/>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UNIT_PLACING_PICTURE_USER_VIEWPORT" val="{&quot;height&quot;:1539,&quot;width&quot;:39003}"/>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2141</Words>
  <Application>WPS 演示</Application>
  <PresentationFormat>宽屏</PresentationFormat>
  <Paragraphs>207</Paragraphs>
  <Slides>22</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845</cp:revision>
  <dcterms:created xsi:type="dcterms:W3CDTF">2019-06-19T02:08:00Z</dcterms:created>
  <dcterms:modified xsi:type="dcterms:W3CDTF">2026-04-07T05:48:05Z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