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75" r:id="rId12"/>
    <p:sldId id="348" r:id="rId13"/>
    <p:sldId id="352" r:id="rId14"/>
    <p:sldId id="371" r:id="rId15"/>
    <p:sldId id="325" r:id="rId16"/>
    <p:sldId id="355" r:id="rId17"/>
    <p:sldId id="372" r:id="rId18"/>
    <p:sldId id="331" r:id="rId19"/>
    <p:sldId id="278" r:id="rId20"/>
    <p:sldId id="326" r:id="rId21"/>
    <p:sldId id="335" r:id="rId22"/>
    <p:sldId id="336" r:id="rId23"/>
    <p:sldId id="350"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4" Type="http://schemas.openxmlformats.org/officeDocument/2006/relationships/slideLayout" Target="../slideLayouts/slideLayout2.xml"/><Relationship Id="rId23" Type="http://schemas.openxmlformats.org/officeDocument/2006/relationships/tags" Target="../tags/tag89.xml"/><Relationship Id="rId22" Type="http://schemas.openxmlformats.org/officeDocument/2006/relationships/image" Target="../media/image20.png"/><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1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6" Type="http://schemas.openxmlformats.org/officeDocument/2006/relationships/slideLayout" Target="../slideLayouts/slideLayout2.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1.png"/><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4.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5.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7.png"/><Relationship Id="rId4" Type="http://schemas.openxmlformats.org/officeDocument/2006/relationships/tags" Target="../tags/tag130.xml"/><Relationship Id="rId3" Type="http://schemas.openxmlformats.org/officeDocument/2006/relationships/image" Target="../media/image26.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9.png"/><Relationship Id="rId4" Type="http://schemas.openxmlformats.org/officeDocument/2006/relationships/tags" Target="../tags/tag134.xml"/><Relationship Id="rId3" Type="http://schemas.openxmlformats.org/officeDocument/2006/relationships/image" Target="../media/image28.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22910" y="1452880"/>
            <a:ext cx="6029960" cy="3919855"/>
          </a:xfrm>
          <a:prstGeom prst="rect">
            <a:avLst/>
          </a:prstGeom>
        </p:spPr>
      </p:pic>
      <p:pic>
        <p:nvPicPr>
          <p:cNvPr id="3" name="图片 2"/>
          <p:cNvPicPr>
            <a:picLocks noChangeAspect="1"/>
          </p:cNvPicPr>
          <p:nvPr/>
        </p:nvPicPr>
        <p:blipFill>
          <a:blip r:embed="rId3"/>
          <a:stretch>
            <a:fillRect/>
          </a:stretch>
        </p:blipFill>
        <p:spPr>
          <a:xfrm>
            <a:off x="6804025" y="1268730"/>
            <a:ext cx="4597400" cy="4897755"/>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10515" y="1667510"/>
            <a:ext cx="8311515" cy="3955415"/>
          </a:xfrm>
          <a:prstGeom prst="rect">
            <a:avLst/>
          </a:prstGeom>
          <a:ln>
            <a:solidFill>
              <a:schemeClr val="accent1"/>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810260" y="969645"/>
            <a:ext cx="10920095" cy="519747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206865" y="2417445"/>
            <a:ext cx="2748280" cy="253238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上证指数和平均股价金叉，并且这两天放量，震荡修复</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2.4</a:t>
            </a:r>
            <a:r>
              <a:rPr lang="zh-CN" altLang="en-US" sz="2000">
                <a:solidFill>
                  <a:schemeClr val="tx1"/>
                </a:solidFill>
              </a:rPr>
              <a:t>月份业绩</a:t>
            </a:r>
            <a:r>
              <a:rPr lang="en-US" altLang="zh-CN" sz="2000">
                <a:solidFill>
                  <a:schemeClr val="tx1"/>
                </a:solidFill>
              </a:rPr>
              <a:t>+</a:t>
            </a:r>
            <a:r>
              <a:rPr lang="zh-CN" altLang="en-US" sz="2000">
                <a:solidFill>
                  <a:schemeClr val="tx1"/>
                </a:solidFill>
              </a:rPr>
              <a:t>趋势的思路是重要的获利手段</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58775" y="800735"/>
            <a:ext cx="4395470" cy="548894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4852035" y="800735"/>
            <a:ext cx="4339590" cy="548894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0" name="文本框 9"/>
          <p:cNvSpPr txBox="1"/>
          <p:nvPr>
            <p:custDataLst>
              <p:tags r:id="rId2"/>
            </p:custDataLst>
          </p:nvPr>
        </p:nvSpPr>
        <p:spPr>
          <a:xfrm>
            <a:off x="1330960" y="5686425"/>
            <a:ext cx="4334510" cy="609600"/>
          </a:xfrm>
          <a:prstGeom prst="rect">
            <a:avLst/>
          </a:prstGeom>
          <a:noFill/>
        </p:spPr>
        <p:txBody>
          <a:bodyPr wrap="square" rtlCol="0">
            <a:noAutofit/>
          </a:bodyPr>
          <a:p>
            <a:r>
              <a:rPr lang="zh-CN" altLang="en-US" sz="2000">
                <a:solidFill>
                  <a:schemeClr val="tx1"/>
                </a:solidFill>
              </a:rPr>
              <a:t>中东局势还得折腾，但影响减弱</a:t>
            </a:r>
            <a:endParaRPr lang="zh-CN" altLang="en-US" sz="2000">
              <a:solidFill>
                <a:schemeClr val="tx1"/>
              </a:solidFill>
            </a:endParaRPr>
          </a:p>
        </p:txBody>
      </p:sp>
      <p:pic>
        <p:nvPicPr>
          <p:cNvPr id="5" name="图片 4"/>
          <p:cNvPicPr>
            <a:picLocks noChangeAspect="1"/>
          </p:cNvPicPr>
          <p:nvPr/>
        </p:nvPicPr>
        <p:blipFill>
          <a:blip r:embed="rId3"/>
          <a:stretch>
            <a:fillRect/>
          </a:stretch>
        </p:blipFill>
        <p:spPr>
          <a:xfrm>
            <a:off x="534035" y="768350"/>
            <a:ext cx="5436870" cy="3152775"/>
          </a:xfrm>
          <a:prstGeom prst="rect">
            <a:avLst/>
          </a:prstGeom>
        </p:spPr>
      </p:pic>
      <p:pic>
        <p:nvPicPr>
          <p:cNvPr id="6" name="图片 5"/>
          <p:cNvPicPr>
            <a:picLocks noChangeAspect="1"/>
          </p:cNvPicPr>
          <p:nvPr/>
        </p:nvPicPr>
        <p:blipFill>
          <a:blip r:embed="rId4"/>
          <a:stretch>
            <a:fillRect/>
          </a:stretch>
        </p:blipFill>
        <p:spPr>
          <a:xfrm>
            <a:off x="534035" y="3921125"/>
            <a:ext cx="5561330" cy="1638935"/>
          </a:xfrm>
          <a:prstGeom prst="rect">
            <a:avLst/>
          </a:prstGeom>
        </p:spPr>
      </p:pic>
      <p:pic>
        <p:nvPicPr>
          <p:cNvPr id="7" name="图片 6"/>
          <p:cNvPicPr>
            <a:picLocks noChangeAspect="1"/>
          </p:cNvPicPr>
          <p:nvPr/>
        </p:nvPicPr>
        <p:blipFill>
          <a:blip r:embed="rId5"/>
          <a:stretch>
            <a:fillRect/>
          </a:stretch>
        </p:blipFill>
        <p:spPr>
          <a:xfrm>
            <a:off x="6058535" y="2182495"/>
            <a:ext cx="5845810" cy="1927860"/>
          </a:xfrm>
          <a:prstGeom prst="rect">
            <a:avLst/>
          </a:prstGeom>
        </p:spPr>
      </p:pic>
      <p:sp>
        <p:nvSpPr>
          <p:cNvPr id="8" name="文本框 7"/>
          <p:cNvSpPr txBox="1"/>
          <p:nvPr>
            <p:custDataLst>
              <p:tags r:id="rId6"/>
            </p:custDataLst>
          </p:nvPr>
        </p:nvSpPr>
        <p:spPr>
          <a:xfrm>
            <a:off x="7461250" y="4257675"/>
            <a:ext cx="4334510" cy="609600"/>
          </a:xfrm>
          <a:prstGeom prst="rect">
            <a:avLst/>
          </a:prstGeom>
          <a:noFill/>
        </p:spPr>
        <p:txBody>
          <a:bodyPr wrap="square" rtlCol="0">
            <a:noAutofit/>
          </a:bodyPr>
          <a:p>
            <a:r>
              <a:rPr lang="en-US" altLang="zh-CN" sz="2000">
                <a:solidFill>
                  <a:schemeClr val="tx1"/>
                </a:solidFill>
              </a:rPr>
              <a:t>AI</a:t>
            </a:r>
            <a:r>
              <a:rPr lang="zh-CN" altLang="en-US" sz="2000">
                <a:solidFill>
                  <a:schemeClr val="tx1"/>
                </a:solidFill>
              </a:rPr>
              <a:t>算力处于高景气阶段</a:t>
            </a:r>
            <a:endParaRPr lang="zh-CN" altLang="en-US" sz="2000">
              <a:solidFill>
                <a:schemeClr val="tx1"/>
              </a:solidFill>
            </a:endParaRPr>
          </a:p>
        </p:txBody>
      </p:sp>
    </p:spTree>
    <p:custDataLst>
      <p:tags r:id="rId7"/>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3.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PA" val="v5.2.11"/>
  <p:tag name="KSO_WM_DIAGRAM_VIRTUALLY_FRAME" val="{&quot;height&quot;:404.2,&quot;left&quot;:49.4,&quot;top&quot;:87.15,&quot;width&quot;:861.3034645669292}"/>
</p:tagLst>
</file>

<file path=ppt/tags/tag10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1539,&quot;width&quot;:39003}"/>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2164</Words>
  <Application>WPS 演示</Application>
  <PresentationFormat>宽屏</PresentationFormat>
  <Paragraphs>211</Paragraphs>
  <Slides>23</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850</cp:revision>
  <dcterms:created xsi:type="dcterms:W3CDTF">2019-06-19T02:08:00Z</dcterms:created>
  <dcterms:modified xsi:type="dcterms:W3CDTF">2026-04-09T05:42:19Z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