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5" name="图片 4"/>
          <p:cNvPicPr>
            <a:picLocks noChangeAspect="1"/>
          </p:cNvPicPr>
          <p:nvPr/>
        </p:nvPicPr>
        <p:blipFill>
          <a:blip r:embed="rId3"/>
          <a:stretch>
            <a:fillRect/>
          </a:stretch>
        </p:blipFill>
        <p:spPr>
          <a:xfrm>
            <a:off x="306070" y="1621155"/>
            <a:ext cx="8331200" cy="403034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692785" y="862330"/>
            <a:ext cx="11182350" cy="538353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793480" y="2417445"/>
            <a:ext cx="3161665" cy="25323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上证指数和平均股价死叉，震荡消化上方套牢盘，减轻后市压力</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2.4</a:t>
            </a:r>
            <a:r>
              <a:rPr lang="zh-CN" altLang="en-US" sz="2000">
                <a:solidFill>
                  <a:schemeClr val="tx1"/>
                </a:solidFill>
              </a:rPr>
              <a:t>月份业绩</a:t>
            </a:r>
            <a:r>
              <a:rPr lang="en-US" altLang="zh-CN" sz="2000">
                <a:solidFill>
                  <a:schemeClr val="tx1"/>
                </a:solidFill>
              </a:rPr>
              <a:t>+</a:t>
            </a:r>
            <a:r>
              <a:rPr lang="zh-CN" altLang="en-US" sz="2000">
                <a:solidFill>
                  <a:schemeClr val="tx1"/>
                </a:solidFill>
              </a:rPr>
              <a:t>趋势的思路是重要的获利手段</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61950" y="702310"/>
            <a:ext cx="4130040" cy="5674360"/>
          </a:xfrm>
          <a:prstGeom prst="rect">
            <a:avLst/>
          </a:prstGeom>
        </p:spPr>
      </p:pic>
      <p:pic>
        <p:nvPicPr>
          <p:cNvPr id="5" name="图片 4"/>
          <p:cNvPicPr>
            <a:picLocks noChangeAspect="1"/>
          </p:cNvPicPr>
          <p:nvPr/>
        </p:nvPicPr>
        <p:blipFill>
          <a:blip r:embed="rId3"/>
          <a:stretch>
            <a:fillRect/>
          </a:stretch>
        </p:blipFill>
        <p:spPr>
          <a:xfrm>
            <a:off x="4597400" y="745490"/>
            <a:ext cx="4090035" cy="563816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0" name="文本框 9"/>
          <p:cNvSpPr txBox="1"/>
          <p:nvPr>
            <p:custDataLst>
              <p:tags r:id="rId2"/>
            </p:custDataLst>
          </p:nvPr>
        </p:nvSpPr>
        <p:spPr>
          <a:xfrm>
            <a:off x="1413510" y="4548505"/>
            <a:ext cx="4334510" cy="609600"/>
          </a:xfrm>
          <a:prstGeom prst="rect">
            <a:avLst/>
          </a:prstGeom>
          <a:noFill/>
        </p:spPr>
        <p:txBody>
          <a:bodyPr wrap="square" rtlCol="0">
            <a:noAutofit/>
          </a:bodyPr>
          <a:p>
            <a:r>
              <a:rPr lang="zh-CN" altLang="en-US" sz="2000">
                <a:solidFill>
                  <a:schemeClr val="tx1"/>
                </a:solidFill>
              </a:rPr>
              <a:t>今晚</a:t>
            </a:r>
            <a:r>
              <a:rPr lang="en-US" altLang="zh-CN" sz="2000">
                <a:solidFill>
                  <a:schemeClr val="tx1"/>
                </a:solidFill>
              </a:rPr>
              <a:t>10</a:t>
            </a:r>
            <a:r>
              <a:rPr lang="zh-CN" altLang="en-US" sz="2000">
                <a:solidFill>
                  <a:schemeClr val="tx1"/>
                </a:solidFill>
              </a:rPr>
              <a:t>点，有大事！</a:t>
            </a:r>
            <a:endParaRPr lang="zh-CN" altLang="en-US" sz="2000">
              <a:solidFill>
                <a:schemeClr val="tx1"/>
              </a:solidFill>
            </a:endParaRPr>
          </a:p>
        </p:txBody>
      </p:sp>
      <p:sp>
        <p:nvSpPr>
          <p:cNvPr id="8" name="文本框 7"/>
          <p:cNvSpPr txBox="1"/>
          <p:nvPr>
            <p:custDataLst>
              <p:tags r:id="rId3"/>
            </p:custDataLst>
          </p:nvPr>
        </p:nvSpPr>
        <p:spPr>
          <a:xfrm>
            <a:off x="8202930" y="5275580"/>
            <a:ext cx="3724910" cy="609600"/>
          </a:xfrm>
          <a:prstGeom prst="rect">
            <a:avLst/>
          </a:prstGeom>
          <a:noFill/>
        </p:spPr>
        <p:txBody>
          <a:bodyPr wrap="square" rtlCol="0">
            <a:noAutofit/>
          </a:bodyPr>
          <a:p>
            <a:r>
              <a:rPr lang="zh-CN" sz="2000">
                <a:solidFill>
                  <a:schemeClr val="tx1"/>
                </a:solidFill>
              </a:rPr>
              <a:t>光通信处于高景气阶段</a:t>
            </a:r>
            <a:endParaRPr lang="zh-CN" sz="2000">
              <a:solidFill>
                <a:schemeClr val="tx1"/>
              </a:solidFill>
            </a:endParaRPr>
          </a:p>
        </p:txBody>
      </p:sp>
      <p:pic>
        <p:nvPicPr>
          <p:cNvPr id="6" name="图片 5"/>
          <p:cNvPicPr>
            <a:picLocks noChangeAspect="1"/>
          </p:cNvPicPr>
          <p:nvPr/>
        </p:nvPicPr>
        <p:blipFill>
          <a:blip r:embed="rId4"/>
          <a:stretch>
            <a:fillRect/>
          </a:stretch>
        </p:blipFill>
        <p:spPr>
          <a:xfrm>
            <a:off x="267970" y="1954530"/>
            <a:ext cx="6257925" cy="2362200"/>
          </a:xfrm>
          <a:prstGeom prst="rect">
            <a:avLst/>
          </a:prstGeom>
        </p:spPr>
      </p:pic>
      <p:pic>
        <p:nvPicPr>
          <p:cNvPr id="7" name="图片 6"/>
          <p:cNvPicPr>
            <a:picLocks noChangeAspect="1"/>
          </p:cNvPicPr>
          <p:nvPr/>
        </p:nvPicPr>
        <p:blipFill>
          <a:blip r:embed="rId5"/>
          <a:stretch>
            <a:fillRect/>
          </a:stretch>
        </p:blipFill>
        <p:spPr>
          <a:xfrm>
            <a:off x="6525260" y="1489075"/>
            <a:ext cx="5402580" cy="313563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2158</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858</cp:revision>
  <dcterms:created xsi:type="dcterms:W3CDTF">2019-06-19T02:08:00Z</dcterms:created>
  <dcterms:modified xsi:type="dcterms:W3CDTF">2026-04-13T05:52:16Z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