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5" r:id="rId17"/>
    <p:sldId id="372" r:id="rId18"/>
    <p:sldId id="331" r:id="rId19"/>
    <p:sldId id="278" r:id="rId20"/>
    <p:sldId id="326" r:id="rId21"/>
    <p:sldId id="335" r:id="rId22"/>
    <p:sldId id="336" r:id="rId23"/>
    <p:sldId id="350"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7510"/>
            <a:ext cx="8286115" cy="398335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37895" y="918845"/>
            <a:ext cx="10867390" cy="526478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模拟交易上新东西！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2385" y="768350"/>
            <a:ext cx="9779000" cy="555307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866630" y="2204720"/>
            <a:ext cx="2153285" cy="259905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上证指数、平均股价震荡上行，沿着</a:t>
            </a:r>
            <a:r>
              <a:rPr lang="en-US" altLang="zh-CN" sz="2000">
                <a:solidFill>
                  <a:schemeClr val="tx1"/>
                </a:solidFill>
              </a:rPr>
              <a:t>5</a:t>
            </a:r>
            <a:r>
              <a:rPr lang="zh-CN" altLang="en-US" sz="2000">
                <a:solidFill>
                  <a:schemeClr val="tx1"/>
                </a:solidFill>
              </a:rPr>
              <a:t>日线逼空</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业绩和景气度仍是关键因</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17500" y="768350"/>
            <a:ext cx="4704080" cy="5553710"/>
          </a:xfrm>
          <a:prstGeom prst="rect">
            <a:avLst/>
          </a:prstGeom>
        </p:spPr>
      </p:pic>
      <p:pic>
        <p:nvPicPr>
          <p:cNvPr id="6" name="图片 5"/>
          <p:cNvPicPr>
            <a:picLocks noChangeAspect="1"/>
          </p:cNvPicPr>
          <p:nvPr/>
        </p:nvPicPr>
        <p:blipFill>
          <a:blip r:embed="rId3"/>
          <a:stretch>
            <a:fillRect/>
          </a:stretch>
        </p:blipFill>
        <p:spPr>
          <a:xfrm>
            <a:off x="5105400" y="768350"/>
            <a:ext cx="4761230" cy="555434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388745" y="5781675"/>
            <a:ext cx="4334510" cy="609600"/>
          </a:xfrm>
          <a:prstGeom prst="rect">
            <a:avLst/>
          </a:prstGeom>
          <a:noFill/>
        </p:spPr>
        <p:txBody>
          <a:bodyPr wrap="square" rtlCol="0">
            <a:noAutofit/>
          </a:bodyPr>
          <a:p>
            <a:r>
              <a:rPr lang="zh-CN" sz="2000">
                <a:solidFill>
                  <a:schemeClr val="tx1"/>
                </a:solidFill>
              </a:rPr>
              <a:t>光通信高景气传导至上游</a:t>
            </a:r>
            <a:endParaRPr lang="zh-CN" sz="2000">
              <a:solidFill>
                <a:schemeClr val="tx1"/>
              </a:solidFill>
            </a:endParaRPr>
          </a:p>
        </p:txBody>
      </p:sp>
      <p:sp>
        <p:nvSpPr>
          <p:cNvPr id="8" name="文本框 7"/>
          <p:cNvSpPr txBox="1"/>
          <p:nvPr>
            <p:custDataLst>
              <p:tags r:id="rId3"/>
            </p:custDataLst>
          </p:nvPr>
        </p:nvSpPr>
        <p:spPr>
          <a:xfrm>
            <a:off x="8059420" y="4302125"/>
            <a:ext cx="2741930" cy="609600"/>
          </a:xfrm>
          <a:prstGeom prst="rect">
            <a:avLst/>
          </a:prstGeom>
          <a:noFill/>
        </p:spPr>
        <p:txBody>
          <a:bodyPr wrap="square" rtlCol="0">
            <a:noAutofit/>
          </a:bodyPr>
          <a:p>
            <a:r>
              <a:rPr lang="zh-CN" altLang="en-US" sz="2000">
                <a:solidFill>
                  <a:schemeClr val="tx1"/>
                </a:solidFill>
              </a:rPr>
              <a:t>事件脱敏</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559435" y="768350"/>
            <a:ext cx="5992495" cy="4907280"/>
          </a:xfrm>
          <a:prstGeom prst="rect">
            <a:avLst/>
          </a:prstGeom>
        </p:spPr>
      </p:pic>
      <p:pic>
        <p:nvPicPr>
          <p:cNvPr id="3" name="图片 2"/>
          <p:cNvPicPr>
            <a:picLocks noChangeAspect="1"/>
          </p:cNvPicPr>
          <p:nvPr/>
        </p:nvPicPr>
        <p:blipFill>
          <a:blip r:embed="rId5"/>
          <a:stretch>
            <a:fillRect/>
          </a:stretch>
        </p:blipFill>
        <p:spPr>
          <a:xfrm>
            <a:off x="6655435" y="2528570"/>
            <a:ext cx="5211445" cy="152717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WPS 演示</Application>
  <PresentationFormat>宽屏</PresentationFormat>
  <Paragraphs>214</Paragraphs>
  <Slides>23</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23</vt:i4>
      </vt:variant>
    </vt:vector>
  </HeadingPairs>
  <TitlesOfParts>
    <vt:vector size="5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文道潮黑体</vt:lpstr>
      <vt:lpstr>方正宝黑体 简 Medium</vt:lpstr>
      <vt:lpstr>方正大黑体_GBK</vt:lpstr>
      <vt:lpstr>清雅黑体</vt:lpstr>
      <vt:lpstr>锦绣宋体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876</cp:revision>
  <dcterms:created xsi:type="dcterms:W3CDTF">2019-06-19T02:08:00Z</dcterms:created>
  <dcterms:modified xsi:type="dcterms:W3CDTF">2026-04-22T05:43:20Z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1AD5D797B13648A2958FC4A66325288A_13</vt:lpwstr>
  </property>
</Properties>
</file>