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77" r:id="rId12"/>
    <p:sldId id="348" r:id="rId13"/>
    <p:sldId id="352" r:id="rId14"/>
    <p:sldId id="371" r:id="rId15"/>
    <p:sldId id="325" r:id="rId16"/>
    <p:sldId id="355" r:id="rId17"/>
    <p:sldId id="372" r:id="rId18"/>
    <p:sldId id="331" r:id="rId19"/>
    <p:sldId id="278" r:id="rId20"/>
    <p:sldId id="326" r:id="rId21"/>
    <p:sldId id="335" r:id="rId22"/>
    <p:sldId id="336" r:id="rId23"/>
    <p:sldId id="350" r:id="rId24"/>
    <p:sldId id="375"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4" Type="http://schemas.openxmlformats.org/officeDocument/2006/relationships/slideLayout" Target="../slideLayouts/slideLayout2.xml"/><Relationship Id="rId23" Type="http://schemas.openxmlformats.org/officeDocument/2006/relationships/tags" Target="../tags/tag89.xml"/><Relationship Id="rId22" Type="http://schemas.openxmlformats.org/officeDocument/2006/relationships/image" Target="../media/image21.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6" Type="http://schemas.openxmlformats.org/officeDocument/2006/relationships/slideLayout" Target="../slideLayouts/slideLayout2.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2.png"/><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5.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6.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8.png"/><Relationship Id="rId4" Type="http://schemas.openxmlformats.org/officeDocument/2006/relationships/tags" Target="../tags/tag130.xml"/><Relationship Id="rId3" Type="http://schemas.openxmlformats.org/officeDocument/2006/relationships/image" Target="../media/image27.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30.png"/><Relationship Id="rId4" Type="http://schemas.openxmlformats.org/officeDocument/2006/relationships/tags" Target="../tags/tag134.xml"/><Relationship Id="rId3" Type="http://schemas.openxmlformats.org/officeDocument/2006/relationships/image" Target="../media/image29.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热点淘金陪跑营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nvSpPr>
        <p:spPr>
          <a:xfrm>
            <a:off x="3427730" y="5829935"/>
            <a:ext cx="6129655" cy="453390"/>
          </a:xfrm>
          <a:prstGeom prst="rect">
            <a:avLst/>
          </a:prstGeom>
          <a:noFill/>
        </p:spPr>
        <p:txBody>
          <a:bodyPr wrap="square" rtlCol="0">
            <a:noAutofit/>
          </a:bodyPr>
          <a:p>
            <a:r>
              <a:rPr lang="zh-CN" altLang="en-US" sz="2000">
                <a:solidFill>
                  <a:schemeClr val="tx1"/>
                </a:solidFill>
              </a:rPr>
              <a:t>热点淘金流程：大盘风格</a:t>
            </a:r>
            <a:r>
              <a:rPr lang="en-US" altLang="zh-CN" sz="2000">
                <a:solidFill>
                  <a:schemeClr val="tx1"/>
                </a:solidFill>
              </a:rPr>
              <a:t>→</a:t>
            </a:r>
            <a:r>
              <a:rPr lang="zh-CN" altLang="en-US" sz="2000">
                <a:solidFill>
                  <a:schemeClr val="tx1"/>
                </a:solidFill>
              </a:rPr>
              <a:t>热点节奏</a:t>
            </a:r>
            <a:r>
              <a:rPr lang="en-US" altLang="zh-CN" sz="2000">
                <a:solidFill>
                  <a:schemeClr val="tx1"/>
                </a:solidFill>
              </a:rPr>
              <a:t>→</a:t>
            </a:r>
            <a:r>
              <a:rPr lang="zh-CN" altLang="en-US" sz="2000">
                <a:solidFill>
                  <a:schemeClr val="tx1"/>
                </a:solidFill>
              </a:rPr>
              <a:t>个股落地</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799465" y="768350"/>
            <a:ext cx="3635375" cy="4991100"/>
          </a:xfrm>
          <a:prstGeom prst="rect">
            <a:avLst/>
          </a:prstGeom>
        </p:spPr>
      </p:pic>
      <p:pic>
        <p:nvPicPr>
          <p:cNvPr id="6" name="图片 5"/>
          <p:cNvPicPr>
            <a:picLocks noChangeAspect="1"/>
          </p:cNvPicPr>
          <p:nvPr/>
        </p:nvPicPr>
        <p:blipFill>
          <a:blip r:embed="rId3"/>
          <a:stretch>
            <a:fillRect/>
          </a:stretch>
        </p:blipFill>
        <p:spPr>
          <a:xfrm>
            <a:off x="5022215" y="815975"/>
            <a:ext cx="2989580" cy="5006975"/>
          </a:xfrm>
          <a:prstGeom prst="rect">
            <a:avLst/>
          </a:prstGeom>
        </p:spPr>
      </p:pic>
      <p:pic>
        <p:nvPicPr>
          <p:cNvPr id="10" name="图片 9"/>
          <p:cNvPicPr>
            <a:picLocks noChangeAspect="1"/>
          </p:cNvPicPr>
          <p:nvPr/>
        </p:nvPicPr>
        <p:blipFill>
          <a:blip r:embed="rId4"/>
          <a:stretch>
            <a:fillRect/>
          </a:stretch>
        </p:blipFill>
        <p:spPr>
          <a:xfrm>
            <a:off x="8242935" y="815975"/>
            <a:ext cx="3136900" cy="5010150"/>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6230" y="1581150"/>
            <a:ext cx="8324850" cy="4026535"/>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543560" y="891540"/>
            <a:ext cx="11360150" cy="547560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593580" y="2277110"/>
            <a:ext cx="2377440" cy="230441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上证指数、平均股价冲高回落，日内谨慎</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成交量小幅放大，分歧在加大</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04800" y="944880"/>
            <a:ext cx="4594860" cy="5284470"/>
          </a:xfrm>
          <a:prstGeom prst="rect">
            <a:avLst/>
          </a:prstGeom>
        </p:spPr>
      </p:pic>
      <p:pic>
        <p:nvPicPr>
          <p:cNvPr id="6" name="图片 5"/>
          <p:cNvPicPr>
            <a:picLocks noChangeAspect="1"/>
          </p:cNvPicPr>
          <p:nvPr/>
        </p:nvPicPr>
        <p:blipFill>
          <a:blip r:embed="rId3"/>
          <a:stretch>
            <a:fillRect/>
          </a:stretch>
        </p:blipFill>
        <p:spPr>
          <a:xfrm>
            <a:off x="5004435" y="944880"/>
            <a:ext cx="4484370" cy="528510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1421765" y="5711825"/>
            <a:ext cx="3917315" cy="546735"/>
          </a:xfrm>
          <a:prstGeom prst="rect">
            <a:avLst/>
          </a:prstGeom>
          <a:noFill/>
        </p:spPr>
        <p:txBody>
          <a:bodyPr wrap="square" rtlCol="0">
            <a:noAutofit/>
          </a:bodyPr>
          <a:p>
            <a:pPr indent="457200"/>
            <a:r>
              <a:rPr lang="zh-CN" altLang="en-US" sz="2000">
                <a:solidFill>
                  <a:schemeClr val="tx1"/>
                </a:solidFill>
              </a:rPr>
              <a:t>轮动题材，不追爆发次日</a:t>
            </a:r>
            <a:endParaRPr lang="zh-CN" altLang="en-US" sz="2000">
              <a:solidFill>
                <a:schemeClr val="tx1"/>
              </a:solidFill>
            </a:endParaRPr>
          </a:p>
        </p:txBody>
      </p:sp>
      <p:sp>
        <p:nvSpPr>
          <p:cNvPr id="6" name="文本框 5"/>
          <p:cNvSpPr txBox="1"/>
          <p:nvPr>
            <p:custDataLst>
              <p:tags r:id="rId3"/>
            </p:custDataLst>
          </p:nvPr>
        </p:nvSpPr>
        <p:spPr>
          <a:xfrm>
            <a:off x="7484110" y="5378450"/>
            <a:ext cx="4276090" cy="546735"/>
          </a:xfrm>
          <a:prstGeom prst="rect">
            <a:avLst/>
          </a:prstGeom>
          <a:noFill/>
        </p:spPr>
        <p:txBody>
          <a:bodyPr wrap="square" rtlCol="0">
            <a:noAutofit/>
          </a:bodyPr>
          <a:p>
            <a:pPr indent="457200"/>
            <a:r>
              <a:rPr lang="zh-CN" altLang="en-US" sz="2000">
                <a:solidFill>
                  <a:schemeClr val="tx1"/>
                </a:solidFill>
              </a:rPr>
              <a:t>皆是消息刺激的轮动</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507365" y="768350"/>
            <a:ext cx="5902325" cy="4911090"/>
          </a:xfrm>
          <a:prstGeom prst="rect">
            <a:avLst/>
          </a:prstGeom>
        </p:spPr>
      </p:pic>
      <p:pic>
        <p:nvPicPr>
          <p:cNvPr id="5" name="图片 4"/>
          <p:cNvPicPr>
            <a:picLocks noChangeAspect="1"/>
          </p:cNvPicPr>
          <p:nvPr/>
        </p:nvPicPr>
        <p:blipFill>
          <a:blip r:embed="rId5"/>
          <a:stretch>
            <a:fillRect/>
          </a:stretch>
        </p:blipFill>
        <p:spPr>
          <a:xfrm>
            <a:off x="6485890" y="864235"/>
            <a:ext cx="5381625" cy="1796415"/>
          </a:xfrm>
          <a:prstGeom prst="rect">
            <a:avLst/>
          </a:prstGeom>
        </p:spPr>
      </p:pic>
      <p:pic>
        <p:nvPicPr>
          <p:cNvPr id="9" name="图片 8"/>
          <p:cNvPicPr>
            <a:picLocks noChangeAspect="1"/>
          </p:cNvPicPr>
          <p:nvPr/>
        </p:nvPicPr>
        <p:blipFill>
          <a:blip r:embed="rId6"/>
          <a:stretch>
            <a:fillRect/>
          </a:stretch>
        </p:blipFill>
        <p:spPr>
          <a:xfrm>
            <a:off x="6521450" y="2938780"/>
            <a:ext cx="5346065" cy="216154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A" val="v5.2.11"/>
  <p:tag name="KSO_WM_DIAGRAM_VIRTUALLY_FRAME" val="{&quot;height&quot;:404.2,&quot;left&quot;:49.4,&quot;top&quot;:87.15,&quot;width&quot;:861.3034645669292}"/>
</p:tagLst>
</file>

<file path=ppt/tags/tag10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2170</Words>
  <Application>WPS 演示</Application>
  <PresentationFormat>宽屏</PresentationFormat>
  <Paragraphs>218</Paragraphs>
  <Slides>24</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906</cp:revision>
  <dcterms:created xsi:type="dcterms:W3CDTF">2019-06-19T02:08:00Z</dcterms:created>
  <dcterms:modified xsi:type="dcterms:W3CDTF">2026-05-21T05:41:53Z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1AD5D797B13648A2958FC4A66325288A_13</vt:lpwstr>
  </property>
</Properties>
</file>