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375" r:id="rId24"/>
    <p:sldId id="276"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40.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1.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2.png"/><Relationship Id="rId2" Type="http://schemas.openxmlformats.org/officeDocument/2006/relationships/tags" Target="../tags/tag122.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4.png"/><Relationship Id="rId4" Type="http://schemas.openxmlformats.org/officeDocument/2006/relationships/tags" Target="../tags/tag128.xml"/><Relationship Id="rId3" Type="http://schemas.openxmlformats.org/officeDocument/2006/relationships/image" Target="../media/image23.png"/><Relationship Id="rId2" Type="http://schemas.openxmlformats.org/officeDocument/2006/relationships/tags" Target="../tags/tag127.xml"/><Relationship Id="rId1" Type="http://schemas.openxmlformats.org/officeDocument/2006/relationships/tags" Target="../tags/tag12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6.png"/><Relationship Id="rId4" Type="http://schemas.openxmlformats.org/officeDocument/2006/relationships/tags" Target="../tags/tag132.xml"/><Relationship Id="rId3" Type="http://schemas.openxmlformats.org/officeDocument/2006/relationships/image" Target="../media/image25.png"/><Relationship Id="rId2" Type="http://schemas.openxmlformats.org/officeDocument/2006/relationships/tags" Target="../tags/tag131.xml"/><Relationship Id="rId1" Type="http://schemas.openxmlformats.org/officeDocument/2006/relationships/tags" Target="../tags/tag13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77495" y="1570355"/>
            <a:ext cx="8377555" cy="4044950"/>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5" name="图片 4"/>
          <p:cNvPicPr>
            <a:picLocks noChangeAspect="1"/>
          </p:cNvPicPr>
          <p:nvPr/>
        </p:nvPicPr>
        <p:blipFill>
          <a:blip r:embed="rId2"/>
          <a:stretch>
            <a:fillRect/>
          </a:stretch>
        </p:blipFill>
        <p:spPr>
          <a:xfrm>
            <a:off x="701040" y="938530"/>
            <a:ext cx="11000740" cy="5193030"/>
          </a:xfrm>
          <a:prstGeom prst="rect">
            <a:avLst/>
          </a:prstGeom>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4215765" y="0"/>
            <a:ext cx="3759835" cy="6858000"/>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0111105" y="2277110"/>
            <a:ext cx="1821815" cy="283718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上证指数金叉、平均股价死叉末期</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缩量状态，轮动为主，风格纠偏期</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263525" y="838835"/>
            <a:ext cx="4933315" cy="5384165"/>
          </a:xfrm>
          <a:prstGeom prst="rect">
            <a:avLst/>
          </a:prstGeom>
        </p:spPr>
      </p:pic>
      <p:pic>
        <p:nvPicPr>
          <p:cNvPr id="6" name="图片 5"/>
          <p:cNvPicPr>
            <a:picLocks noChangeAspect="1"/>
          </p:cNvPicPr>
          <p:nvPr/>
        </p:nvPicPr>
        <p:blipFill>
          <a:blip r:embed="rId3"/>
          <a:stretch>
            <a:fillRect/>
          </a:stretch>
        </p:blipFill>
        <p:spPr>
          <a:xfrm>
            <a:off x="5219700" y="838835"/>
            <a:ext cx="4892040" cy="5384800"/>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custDataLst>
              <p:tags r:id="rId2"/>
            </p:custDataLst>
          </p:nvPr>
        </p:nvSpPr>
        <p:spPr>
          <a:xfrm>
            <a:off x="7606665" y="5433060"/>
            <a:ext cx="3917315" cy="546735"/>
          </a:xfrm>
          <a:prstGeom prst="rect">
            <a:avLst/>
          </a:prstGeom>
          <a:noFill/>
        </p:spPr>
        <p:txBody>
          <a:bodyPr wrap="square" rtlCol="0">
            <a:noAutofit/>
          </a:bodyPr>
          <a:p>
            <a:pPr indent="457200"/>
            <a:r>
              <a:rPr lang="en-US" altLang="zh-CN" sz="2000">
                <a:solidFill>
                  <a:schemeClr val="tx1"/>
                </a:solidFill>
              </a:rPr>
              <a:t>AI</a:t>
            </a:r>
            <a:r>
              <a:rPr lang="zh-CN" altLang="en-US" sz="2000">
                <a:solidFill>
                  <a:schemeClr val="tx1"/>
                </a:solidFill>
              </a:rPr>
              <a:t>基建，注意强弱筛选</a:t>
            </a:r>
            <a:endParaRPr lang="zh-CN" altLang="en-US" sz="2000">
              <a:solidFill>
                <a:schemeClr val="tx1"/>
              </a:solidFill>
            </a:endParaRPr>
          </a:p>
        </p:txBody>
      </p:sp>
      <p:sp>
        <p:nvSpPr>
          <p:cNvPr id="6" name="文本框 5"/>
          <p:cNvSpPr txBox="1"/>
          <p:nvPr>
            <p:custDataLst>
              <p:tags r:id="rId3"/>
            </p:custDataLst>
          </p:nvPr>
        </p:nvSpPr>
        <p:spPr>
          <a:xfrm>
            <a:off x="1252855" y="4664075"/>
            <a:ext cx="4561840" cy="546735"/>
          </a:xfrm>
          <a:prstGeom prst="rect">
            <a:avLst/>
          </a:prstGeom>
          <a:noFill/>
        </p:spPr>
        <p:txBody>
          <a:bodyPr wrap="square" rtlCol="0">
            <a:noAutofit/>
          </a:bodyPr>
          <a:p>
            <a:pPr indent="457200"/>
            <a:r>
              <a:rPr lang="zh-CN" sz="2000">
                <a:solidFill>
                  <a:schemeClr val="tx1"/>
                </a:solidFill>
              </a:rPr>
              <a:t>科技日内反弹</a:t>
            </a:r>
            <a:endParaRPr lang="zh-CN" sz="2000">
              <a:solidFill>
                <a:schemeClr val="tx1"/>
              </a:solidFill>
            </a:endParaRPr>
          </a:p>
        </p:txBody>
      </p:sp>
      <p:pic>
        <p:nvPicPr>
          <p:cNvPr id="2" name="图片 1"/>
          <p:cNvPicPr>
            <a:picLocks noChangeAspect="1"/>
          </p:cNvPicPr>
          <p:nvPr/>
        </p:nvPicPr>
        <p:blipFill>
          <a:blip r:embed="rId4"/>
          <a:stretch>
            <a:fillRect/>
          </a:stretch>
        </p:blipFill>
        <p:spPr>
          <a:xfrm>
            <a:off x="296545" y="1960245"/>
            <a:ext cx="6229350" cy="2352675"/>
          </a:xfrm>
          <a:prstGeom prst="rect">
            <a:avLst/>
          </a:prstGeom>
        </p:spPr>
      </p:pic>
      <p:pic>
        <p:nvPicPr>
          <p:cNvPr id="5" name="图片 4"/>
          <p:cNvPicPr>
            <a:picLocks noChangeAspect="1"/>
          </p:cNvPicPr>
          <p:nvPr/>
        </p:nvPicPr>
        <p:blipFill>
          <a:blip r:embed="rId5"/>
          <a:stretch>
            <a:fillRect/>
          </a:stretch>
        </p:blipFill>
        <p:spPr>
          <a:xfrm>
            <a:off x="6715760" y="840740"/>
            <a:ext cx="4808220" cy="4370070"/>
          </a:xfrm>
          <a:prstGeom prst="rect">
            <a:avLst/>
          </a:prstGeom>
        </p:spPr>
      </p:pic>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UNIT_PLACING_PICTURE_USER_VIEWPORT" val="{&quot;height&quot;:1539,&quot;width&quot;:39003}"/>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2138</Words>
  <Application>WPS 演示</Application>
  <PresentationFormat>宽屏</PresentationFormat>
  <Paragraphs>212</Paragraphs>
  <Slides>23</Slides>
  <Notes>4</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23</vt:i4>
      </vt:variant>
    </vt:vector>
  </HeadingPairs>
  <TitlesOfParts>
    <vt:vector size="46"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KSOFD723FC5D</vt:lpstr>
      <vt:lpstr>Segoe Print</vt:lpstr>
      <vt:lpstr>KSOFDDF4E7ED</vt:lpstr>
      <vt:lpstr>Arial Unicode MS</vt:lpstr>
      <vt:lpstr>Calibri</vt:lpstr>
      <vt:lpstr>思源宋体 CN</vt:lpstr>
      <vt:lpstr>思源黑体 CN Light</vt:lpstr>
      <vt:lpstr>KSOFCE3C27C1</vt:lpstr>
      <vt:lpstr>KSOF954951BB</vt:lpstr>
      <vt:lpstr>KSOFBD28ECAF</vt:lpstr>
      <vt:lpstr>KSOFBD29610E</vt:lpstr>
      <vt:lpstr>KSOF6188761F</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915</cp:revision>
  <dcterms:created xsi:type="dcterms:W3CDTF">2019-06-19T02:08:00Z</dcterms:created>
  <dcterms:modified xsi:type="dcterms:W3CDTF">2026-06-02T05:44:30Z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1AD5D797B13648A2958FC4A66325288A_13</vt:lpwstr>
  </property>
</Properties>
</file>