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278" r:id="rId19"/>
    <p:sldId id="326" r:id="rId20"/>
    <p:sldId id="335" r:id="rId21"/>
    <p:sldId id="336" r:id="rId22"/>
    <p:sldId id="350" r:id="rId23"/>
    <p:sldId id="375" r:id="rId24"/>
    <p:sldId id="276" r:id="rId25"/>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gs" Target="tags/tag140.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4" Type="http://schemas.openxmlformats.org/officeDocument/2006/relationships/slideLayout" Target="../slideLayouts/slideLayout2.xml"/><Relationship Id="rId23" Type="http://schemas.openxmlformats.org/officeDocument/2006/relationships/tags" Target="../tags/tag87.xml"/><Relationship Id="rId22" Type="http://schemas.openxmlformats.org/officeDocument/2006/relationships/image" Target="../media/image17.png"/><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1.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6" Type="http://schemas.openxmlformats.org/officeDocument/2006/relationships/slideLayout" Target="../slideLayouts/slideLayout2.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5.xml"/><Relationship Id="rId3" Type="http://schemas.openxmlformats.org/officeDocument/2006/relationships/image" Target="../media/image18.png"/><Relationship Id="rId2" Type="http://schemas.openxmlformats.org/officeDocument/2006/relationships/tags" Target="../tags/tag104.xml"/><Relationship Id="rId1" Type="http://schemas.openxmlformats.org/officeDocument/2006/relationships/tags" Target="../tags/tag10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9.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image" Target="../media/image21.png"/><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image" Target="../media/image22.png"/><Relationship Id="rId2" Type="http://schemas.openxmlformats.org/officeDocument/2006/relationships/tags" Target="../tags/tag122.xml"/><Relationship Id="rId1" Type="http://schemas.openxmlformats.org/officeDocument/2006/relationships/tags" Target="../tags/tag121.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9.xml"/><Relationship Id="rId5" Type="http://schemas.openxmlformats.org/officeDocument/2006/relationships/image" Target="../media/image24.png"/><Relationship Id="rId4" Type="http://schemas.openxmlformats.org/officeDocument/2006/relationships/tags" Target="../tags/tag128.xml"/><Relationship Id="rId3" Type="http://schemas.openxmlformats.org/officeDocument/2006/relationships/image" Target="../media/image23.png"/><Relationship Id="rId2" Type="http://schemas.openxmlformats.org/officeDocument/2006/relationships/tags" Target="../tags/tag127.xml"/><Relationship Id="rId1" Type="http://schemas.openxmlformats.org/officeDocument/2006/relationships/tags" Target="../tags/tag12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3.xml"/><Relationship Id="rId5" Type="http://schemas.openxmlformats.org/officeDocument/2006/relationships/image" Target="../media/image26.png"/><Relationship Id="rId4" Type="http://schemas.openxmlformats.org/officeDocument/2006/relationships/tags" Target="../tags/tag132.xml"/><Relationship Id="rId3" Type="http://schemas.openxmlformats.org/officeDocument/2006/relationships/image" Target="../media/image25.png"/><Relationship Id="rId2" Type="http://schemas.openxmlformats.org/officeDocument/2006/relationships/tags" Target="../tags/tag131.xml"/><Relationship Id="rId1" Type="http://schemas.openxmlformats.org/officeDocument/2006/relationships/tags" Target="../tags/tag13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image" Target="../media/image28.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5.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站中期生命线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277495" y="1570355"/>
            <a:ext cx="8377555" cy="4044950"/>
          </a:xfrm>
          <a:prstGeom prst="rect">
            <a:avLst/>
          </a:prstGeom>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2" name="图片 1"/>
          <p:cNvPicPr>
            <a:picLocks noChangeAspect="1"/>
          </p:cNvPicPr>
          <p:nvPr/>
        </p:nvPicPr>
        <p:blipFill>
          <a:blip r:embed="rId2"/>
          <a:stretch>
            <a:fillRect/>
          </a:stretch>
        </p:blipFill>
        <p:spPr>
          <a:xfrm>
            <a:off x="1085215" y="1022985"/>
            <a:ext cx="10640695" cy="5034280"/>
          </a:xfrm>
          <a:prstGeom prst="rect">
            <a:avLst/>
          </a:prstGeom>
          <a:ln>
            <a:solidFill>
              <a:schemeClr val="accent1"/>
            </a:solidFill>
          </a:ln>
        </p:spPr>
      </p:pic>
      <p:pic>
        <p:nvPicPr>
          <p:cNvPr id="3" name="图片 2"/>
          <p:cNvPicPr>
            <a:picLocks noChangeAspect="1"/>
          </p:cNvPicPr>
          <p:nvPr/>
        </p:nvPicPr>
        <p:blipFill>
          <a:blip r:embed="rId3"/>
          <a:stretch>
            <a:fillRect/>
          </a:stretch>
        </p:blipFill>
        <p:spPr>
          <a:xfrm>
            <a:off x="335280" y="1238250"/>
            <a:ext cx="3238500" cy="2743200"/>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0111105" y="2277110"/>
            <a:ext cx="1821815" cy="2837180"/>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上证指数金叉延续、平均股价金叉</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上方留意中期生命线压力，注意短线节奏</a:t>
            </a:r>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p:txBody>
      </p:sp>
      <p:pic>
        <p:nvPicPr>
          <p:cNvPr id="5" name="图片 4"/>
          <p:cNvPicPr>
            <a:picLocks noChangeAspect="1"/>
          </p:cNvPicPr>
          <p:nvPr/>
        </p:nvPicPr>
        <p:blipFill>
          <a:blip r:embed="rId2"/>
          <a:stretch>
            <a:fillRect/>
          </a:stretch>
        </p:blipFill>
        <p:spPr>
          <a:xfrm>
            <a:off x="284480" y="966470"/>
            <a:ext cx="4982210" cy="4778375"/>
          </a:xfrm>
          <a:prstGeom prst="rect">
            <a:avLst/>
          </a:prstGeom>
        </p:spPr>
      </p:pic>
      <p:pic>
        <p:nvPicPr>
          <p:cNvPr id="7" name="图片 6"/>
          <p:cNvPicPr>
            <a:picLocks noChangeAspect="1"/>
          </p:cNvPicPr>
          <p:nvPr/>
        </p:nvPicPr>
        <p:blipFill>
          <a:blip r:embed="rId3"/>
          <a:stretch>
            <a:fillRect/>
          </a:stretch>
        </p:blipFill>
        <p:spPr>
          <a:xfrm>
            <a:off x="5308600" y="966470"/>
            <a:ext cx="4858385" cy="4778375"/>
          </a:xfrm>
          <a:prstGeom prst="rect">
            <a:avLst/>
          </a:prstGeom>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8" name="文本框 7"/>
          <p:cNvSpPr txBox="1"/>
          <p:nvPr>
            <p:custDataLst>
              <p:tags r:id="rId2"/>
            </p:custDataLst>
          </p:nvPr>
        </p:nvSpPr>
        <p:spPr>
          <a:xfrm>
            <a:off x="7606665" y="5733415"/>
            <a:ext cx="3917315" cy="546735"/>
          </a:xfrm>
          <a:prstGeom prst="rect">
            <a:avLst/>
          </a:prstGeom>
          <a:noFill/>
        </p:spPr>
        <p:txBody>
          <a:bodyPr wrap="square" rtlCol="0">
            <a:noAutofit/>
          </a:bodyPr>
          <a:p>
            <a:pPr indent="457200"/>
            <a:r>
              <a:rPr lang="zh-CN" sz="2000">
                <a:solidFill>
                  <a:schemeClr val="tx1"/>
                </a:solidFill>
              </a:rPr>
              <a:t>光通信，短线消息刺激</a:t>
            </a:r>
            <a:endParaRPr lang="zh-CN" sz="2000">
              <a:solidFill>
                <a:schemeClr val="tx1"/>
              </a:solidFill>
            </a:endParaRPr>
          </a:p>
        </p:txBody>
      </p:sp>
      <p:sp>
        <p:nvSpPr>
          <p:cNvPr id="6" name="文本框 5"/>
          <p:cNvSpPr txBox="1"/>
          <p:nvPr>
            <p:custDataLst>
              <p:tags r:id="rId3"/>
            </p:custDataLst>
          </p:nvPr>
        </p:nvSpPr>
        <p:spPr>
          <a:xfrm>
            <a:off x="1163955" y="5561330"/>
            <a:ext cx="4561840" cy="546735"/>
          </a:xfrm>
          <a:prstGeom prst="rect">
            <a:avLst/>
          </a:prstGeom>
          <a:noFill/>
        </p:spPr>
        <p:txBody>
          <a:bodyPr wrap="square" rtlCol="0">
            <a:noAutofit/>
          </a:bodyPr>
          <a:p>
            <a:pPr indent="457200"/>
            <a:r>
              <a:rPr lang="zh-CN" sz="2000">
                <a:solidFill>
                  <a:schemeClr val="tx1"/>
                </a:solidFill>
              </a:rPr>
              <a:t>科技股波动大，注意短线节奏</a:t>
            </a:r>
            <a:endParaRPr lang="zh-CN" sz="2000">
              <a:solidFill>
                <a:schemeClr val="tx1"/>
              </a:solidFill>
            </a:endParaRPr>
          </a:p>
        </p:txBody>
      </p:sp>
      <p:pic>
        <p:nvPicPr>
          <p:cNvPr id="3" name="图片 2"/>
          <p:cNvPicPr>
            <a:picLocks noChangeAspect="1"/>
          </p:cNvPicPr>
          <p:nvPr/>
        </p:nvPicPr>
        <p:blipFill>
          <a:blip r:embed="rId4"/>
          <a:stretch>
            <a:fillRect/>
          </a:stretch>
        </p:blipFill>
        <p:spPr>
          <a:xfrm>
            <a:off x="287655" y="1047750"/>
            <a:ext cx="6085840" cy="4234180"/>
          </a:xfrm>
          <a:prstGeom prst="rect">
            <a:avLst/>
          </a:prstGeom>
        </p:spPr>
      </p:pic>
      <p:pic>
        <p:nvPicPr>
          <p:cNvPr id="7" name="图片 6"/>
          <p:cNvPicPr>
            <a:picLocks noChangeAspect="1"/>
          </p:cNvPicPr>
          <p:nvPr/>
        </p:nvPicPr>
        <p:blipFill>
          <a:blip r:embed="rId5"/>
          <a:stretch>
            <a:fillRect/>
          </a:stretch>
        </p:blipFill>
        <p:spPr>
          <a:xfrm>
            <a:off x="6619875" y="906145"/>
            <a:ext cx="5004435" cy="4827270"/>
          </a:xfrm>
          <a:prstGeom prst="rect">
            <a:avLst/>
          </a:prstGeom>
        </p:spPr>
      </p:pic>
    </p:spTree>
    <p:custDataLst>
      <p:tags r:id="rId6"/>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PA" val="v5.2.11"/>
  <p:tag name="KSO_WM_DIAGRAM_VIRTUALLY_FRAME" val="{&quot;height&quot;:404.2,&quot;left&quot;:49.4,&quot;top&quot;:87.15,&quot;width&quot;:861.3034645669292}"/>
</p:tagLst>
</file>

<file path=ppt/tags/tag10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UNIT_PLACING_PICTURE_USER_VIEWPORT" val="{&quot;height&quot;:1539,&quot;width&quot;:39003}"/>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367,&quot;left&quot;:25.1,&quot;top&quot;:97.1,&quot;width&quot;:914.75}"/>
</p:tagLst>
</file>

<file path=ppt/tags/tag64.xml><?xml version="1.0" encoding="utf-8"?>
<p:tagLst xmlns:p="http://schemas.openxmlformats.org/presentationml/2006/main">
  <p:tag name="KSO_WM_DIAGRAM_VIRTUALLY_FRAME" val="{&quot;height&quot;:367,&quot;left&quot;:25.1,&quot;top&quot;:97.1,&quot;width&quot;:914.75}"/>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2147</Words>
  <Application>WPS 演示</Application>
  <PresentationFormat>宽屏</PresentationFormat>
  <Paragraphs>211</Paragraphs>
  <Slides>23</Slides>
  <Notes>4</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23</vt:i4>
      </vt:variant>
    </vt:vector>
  </HeadingPairs>
  <TitlesOfParts>
    <vt:vector size="46"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KSOFD723FC5D</vt:lpstr>
      <vt:lpstr>Segoe Print</vt:lpstr>
      <vt:lpstr>KSOFDDF4E7ED</vt:lpstr>
      <vt:lpstr>Arial Unicode MS</vt:lpstr>
      <vt:lpstr>Calibri</vt:lpstr>
      <vt:lpstr>思源宋体 CN</vt:lpstr>
      <vt:lpstr>思源黑体 CN Light</vt:lpstr>
      <vt:lpstr>KSOFCE3C27C1</vt:lpstr>
      <vt:lpstr>KSOF954951BB</vt:lpstr>
      <vt:lpstr>KSOFBD28ECAF</vt:lpstr>
      <vt:lpstr>KSOFBD29610E</vt:lpstr>
      <vt:lpstr>KSOF6188761F</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918</cp:revision>
  <dcterms:created xsi:type="dcterms:W3CDTF">2019-06-19T02:08:00Z</dcterms:created>
  <dcterms:modified xsi:type="dcterms:W3CDTF">2026-06-03T05:52:12Z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2052-12.1.0.26375</vt:lpwstr>
  </property>
  <property fmtid="{D5CDD505-2E9C-101B-9397-08002B2CF9AE}" pid="3" name="ICV">
    <vt:lpwstr>1AD5D797B13648A2958FC4A66325288A_13</vt:lpwstr>
  </property>
</Properties>
</file>