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7495" y="1570355"/>
            <a:ext cx="8377555" cy="404495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967105" y="975995"/>
            <a:ext cx="10478770" cy="496633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70035" y="2327275"/>
            <a:ext cx="2424430"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上证指数承压</a:t>
            </a:r>
            <a:r>
              <a:rPr lang="en-US" altLang="zh-CN" sz="2000">
                <a:solidFill>
                  <a:schemeClr val="tx1"/>
                </a:solidFill>
              </a:rPr>
              <a:t>5</a:t>
            </a:r>
            <a:r>
              <a:rPr lang="zh-CN" altLang="en-US" sz="2000">
                <a:solidFill>
                  <a:schemeClr val="tx1"/>
                </a:solidFill>
              </a:rPr>
              <a:t>日线，平均股价金叉延续</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极端分化，两手准备，控仓应对</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10515" y="899160"/>
            <a:ext cx="4540250" cy="5248275"/>
          </a:xfrm>
          <a:prstGeom prst="rect">
            <a:avLst/>
          </a:prstGeom>
        </p:spPr>
      </p:pic>
      <p:pic>
        <p:nvPicPr>
          <p:cNvPr id="6" name="图片 5"/>
          <p:cNvPicPr>
            <a:picLocks noChangeAspect="1"/>
          </p:cNvPicPr>
          <p:nvPr/>
        </p:nvPicPr>
        <p:blipFill>
          <a:blip r:embed="rId3"/>
          <a:stretch>
            <a:fillRect/>
          </a:stretch>
        </p:blipFill>
        <p:spPr>
          <a:xfrm>
            <a:off x="4939030" y="899160"/>
            <a:ext cx="4083050" cy="529907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7537450" y="5561330"/>
            <a:ext cx="3917315" cy="546735"/>
          </a:xfrm>
          <a:prstGeom prst="rect">
            <a:avLst/>
          </a:prstGeom>
          <a:noFill/>
        </p:spPr>
        <p:txBody>
          <a:bodyPr wrap="square" rtlCol="0">
            <a:noAutofit/>
          </a:bodyPr>
          <a:p>
            <a:pPr indent="457200"/>
            <a:r>
              <a:rPr lang="en-US" altLang="zh-CN" sz="2000">
                <a:solidFill>
                  <a:schemeClr val="tx1"/>
                </a:solidFill>
              </a:rPr>
              <a:t>AI</a:t>
            </a:r>
            <a:r>
              <a:rPr lang="zh-CN" altLang="en-US" sz="2000">
                <a:solidFill>
                  <a:schemeClr val="tx1"/>
                </a:solidFill>
              </a:rPr>
              <a:t>电源，增量分支</a:t>
            </a:r>
            <a:endParaRPr lang="zh-CN" altLang="en-US" sz="2000">
              <a:solidFill>
                <a:schemeClr val="tx1"/>
              </a:solidFill>
            </a:endParaRPr>
          </a:p>
        </p:txBody>
      </p:sp>
      <p:sp>
        <p:nvSpPr>
          <p:cNvPr id="6" name="文本框 5"/>
          <p:cNvSpPr txBox="1"/>
          <p:nvPr>
            <p:custDataLst>
              <p:tags r:id="rId3"/>
            </p:custDataLst>
          </p:nvPr>
        </p:nvSpPr>
        <p:spPr>
          <a:xfrm>
            <a:off x="1163955" y="5561330"/>
            <a:ext cx="4561840" cy="546735"/>
          </a:xfrm>
          <a:prstGeom prst="rect">
            <a:avLst/>
          </a:prstGeom>
          <a:noFill/>
        </p:spPr>
        <p:txBody>
          <a:bodyPr wrap="square" rtlCol="0">
            <a:noAutofit/>
          </a:bodyPr>
          <a:p>
            <a:pPr indent="457200"/>
            <a:r>
              <a:rPr lang="zh-CN" sz="2000">
                <a:solidFill>
                  <a:schemeClr val="tx1"/>
                </a:solidFill>
              </a:rPr>
              <a:t>存储涨价，带动了半导体走强</a:t>
            </a:r>
            <a:endParaRPr lang="zh-CN" sz="2000">
              <a:solidFill>
                <a:schemeClr val="tx1"/>
              </a:solidFill>
            </a:endParaRPr>
          </a:p>
        </p:txBody>
      </p:sp>
      <p:pic>
        <p:nvPicPr>
          <p:cNvPr id="2" name="图片 1"/>
          <p:cNvPicPr>
            <a:picLocks noChangeAspect="1"/>
          </p:cNvPicPr>
          <p:nvPr/>
        </p:nvPicPr>
        <p:blipFill>
          <a:blip r:embed="rId4"/>
          <a:stretch>
            <a:fillRect/>
          </a:stretch>
        </p:blipFill>
        <p:spPr>
          <a:xfrm>
            <a:off x="473710" y="1023620"/>
            <a:ext cx="5941695" cy="4139565"/>
          </a:xfrm>
          <a:prstGeom prst="rect">
            <a:avLst/>
          </a:prstGeom>
        </p:spPr>
      </p:pic>
      <p:pic>
        <p:nvPicPr>
          <p:cNvPr id="5" name="图片 4"/>
          <p:cNvPicPr>
            <a:picLocks noChangeAspect="1"/>
          </p:cNvPicPr>
          <p:nvPr/>
        </p:nvPicPr>
        <p:blipFill>
          <a:blip r:embed="rId5"/>
          <a:stretch>
            <a:fillRect/>
          </a:stretch>
        </p:blipFill>
        <p:spPr>
          <a:xfrm>
            <a:off x="6696075" y="1002665"/>
            <a:ext cx="5052695" cy="416052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2145</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23</vt:i4>
      </vt:variant>
    </vt:vector>
  </HeadingPairs>
  <TitlesOfParts>
    <vt:vector size="5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思源宋体 CN</vt:lpstr>
      <vt:lpstr>思源黑体 CN Bold</vt:lpstr>
      <vt:lpstr>思源黑体 CN Heavy</vt:lpstr>
      <vt:lpstr>思源黑体 CN Light</vt:lpstr>
      <vt:lpstr>思源黑体 CN Medium</vt:lpstr>
      <vt:lpstr>思源黑体 CN Normal</vt:lpstr>
      <vt:lpstr>兰米黑体</vt:lpstr>
      <vt:lpstr>方正宝黑体 简 Medium</vt:lpstr>
      <vt:lpstr>方正大黑体_GBK</vt:lpstr>
      <vt:lpstr>兰米宋体</vt:lpstr>
      <vt:lpstr>方正宝黑体 简 Light</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920</cp:revision>
  <dcterms:created xsi:type="dcterms:W3CDTF">2019-06-19T02:08:00Z</dcterms:created>
  <dcterms:modified xsi:type="dcterms:W3CDTF">2026-06-04T05:47:56Z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1AD5D797B13648A2958FC4A66325288A_13</vt:lpwstr>
  </property>
</Properties>
</file>