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3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6240"/>
            <a:ext cx="8275955" cy="388683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75665" y="1016000"/>
            <a:ext cx="10669905" cy="515112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099675" y="2327275"/>
            <a:ext cx="1887220"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下跌趋势，波动较大，保持控仓</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短线快节奏或者做</a:t>
            </a:r>
            <a:r>
              <a:rPr lang="en-US" altLang="zh-CN" sz="2000">
                <a:solidFill>
                  <a:schemeClr val="tx1"/>
                </a:solidFill>
              </a:rPr>
              <a:t>T</a:t>
            </a:r>
            <a:r>
              <a:rPr lang="zh-CN" altLang="en-US" sz="2000">
                <a:solidFill>
                  <a:schemeClr val="tx1"/>
                </a:solidFill>
              </a:rPr>
              <a:t>思路</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8450" y="1123950"/>
            <a:ext cx="4833620" cy="4793615"/>
          </a:xfrm>
          <a:prstGeom prst="rect">
            <a:avLst/>
          </a:prstGeom>
        </p:spPr>
      </p:pic>
      <p:pic>
        <p:nvPicPr>
          <p:cNvPr id="6" name="图片 5"/>
          <p:cNvPicPr>
            <a:picLocks noChangeAspect="1"/>
          </p:cNvPicPr>
          <p:nvPr/>
        </p:nvPicPr>
        <p:blipFill>
          <a:blip r:embed="rId3"/>
          <a:stretch>
            <a:fillRect/>
          </a:stretch>
        </p:blipFill>
        <p:spPr>
          <a:xfrm>
            <a:off x="5186680" y="1123950"/>
            <a:ext cx="4787265" cy="479425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4284345" y="5716905"/>
            <a:ext cx="4921250" cy="546735"/>
          </a:xfrm>
          <a:prstGeom prst="rect">
            <a:avLst/>
          </a:prstGeom>
          <a:noFill/>
        </p:spPr>
        <p:txBody>
          <a:bodyPr wrap="square" rtlCol="0">
            <a:noAutofit/>
          </a:bodyPr>
          <a:p>
            <a:pPr indent="457200"/>
            <a:r>
              <a:rPr lang="zh-CN" altLang="en-US" sz="2000">
                <a:solidFill>
                  <a:schemeClr val="tx1"/>
                </a:solidFill>
              </a:rPr>
              <a:t>高位科技波动加大，难度加大</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342265" y="1838325"/>
            <a:ext cx="6162675" cy="2362200"/>
          </a:xfrm>
          <a:prstGeom prst="rect">
            <a:avLst/>
          </a:prstGeom>
        </p:spPr>
      </p:pic>
      <p:pic>
        <p:nvPicPr>
          <p:cNvPr id="5" name="图片 4"/>
          <p:cNvPicPr>
            <a:picLocks noChangeAspect="1"/>
          </p:cNvPicPr>
          <p:nvPr/>
        </p:nvPicPr>
        <p:blipFill>
          <a:blip r:embed="rId4"/>
          <a:stretch>
            <a:fillRect/>
          </a:stretch>
        </p:blipFill>
        <p:spPr>
          <a:xfrm>
            <a:off x="6626225" y="941705"/>
            <a:ext cx="5092065" cy="460184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2129</Words>
  <Application>WPS 演示</Application>
  <PresentationFormat>宽屏</PresentationFormat>
  <Paragraphs>209</Paragraphs>
  <Slides>23</Slides>
  <Notes>4</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23</vt:i4>
      </vt:variant>
    </vt:vector>
  </HeadingPairs>
  <TitlesOfParts>
    <vt:vector size="5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思源宋体 CN</vt:lpstr>
      <vt:lpstr>思源黑体 CN Bold</vt:lpstr>
      <vt:lpstr>思源黑体 CN Heavy</vt:lpstr>
      <vt:lpstr>思源黑体 CN Light</vt:lpstr>
      <vt:lpstr>思源黑体 CN Medium</vt:lpstr>
      <vt:lpstr>思源黑体 CN Normal</vt:lpstr>
      <vt:lpstr>清雅黑体</vt:lpstr>
      <vt:lpstr>方正宝黑体 简 Medium</vt:lpstr>
      <vt:lpstr>兰米宋体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926</cp:revision>
  <dcterms:created xsi:type="dcterms:W3CDTF">2019-06-19T02:08:00Z</dcterms:created>
  <dcterms:modified xsi:type="dcterms:W3CDTF">2026-06-10T05:54:57Z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