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39.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3850" y="1666240"/>
            <a:ext cx="8275955" cy="388683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75665" y="1016000"/>
            <a:ext cx="10669905" cy="515112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099675" y="2327275"/>
            <a:ext cx="1887220"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下跌趋势，波动较大，保持控仓</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短线快节奏或者做</a:t>
            </a:r>
            <a:r>
              <a:rPr lang="en-US" altLang="zh-CN" sz="2000">
                <a:solidFill>
                  <a:schemeClr val="tx1"/>
                </a:solidFill>
              </a:rPr>
              <a:t>T</a:t>
            </a:r>
            <a:r>
              <a:rPr lang="zh-CN" altLang="en-US" sz="2000">
                <a:solidFill>
                  <a:schemeClr val="tx1"/>
                </a:solidFill>
              </a:rPr>
              <a:t>思路</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98450" y="1123950"/>
            <a:ext cx="4833620" cy="4793615"/>
          </a:xfrm>
          <a:prstGeom prst="rect">
            <a:avLst/>
          </a:prstGeom>
        </p:spPr>
      </p:pic>
      <p:pic>
        <p:nvPicPr>
          <p:cNvPr id="6" name="图片 5"/>
          <p:cNvPicPr>
            <a:picLocks noChangeAspect="1"/>
          </p:cNvPicPr>
          <p:nvPr/>
        </p:nvPicPr>
        <p:blipFill>
          <a:blip r:embed="rId3"/>
          <a:stretch>
            <a:fillRect/>
          </a:stretch>
        </p:blipFill>
        <p:spPr>
          <a:xfrm>
            <a:off x="5186680" y="1123950"/>
            <a:ext cx="4787265" cy="479425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2445385" y="5716905"/>
            <a:ext cx="2137410" cy="546735"/>
          </a:xfrm>
          <a:prstGeom prst="rect">
            <a:avLst/>
          </a:prstGeom>
          <a:noFill/>
        </p:spPr>
        <p:txBody>
          <a:bodyPr wrap="square" rtlCol="0">
            <a:noAutofit/>
          </a:bodyPr>
          <a:p>
            <a:pPr indent="457200"/>
            <a:r>
              <a:rPr lang="en-US" altLang="zh-CN" sz="2000">
                <a:solidFill>
                  <a:schemeClr val="tx1"/>
                </a:solidFill>
              </a:rPr>
              <a:t>AI+</a:t>
            </a:r>
            <a:r>
              <a:rPr lang="zh-CN" altLang="en-US" sz="2000">
                <a:solidFill>
                  <a:schemeClr val="tx1"/>
                </a:solidFill>
              </a:rPr>
              <a:t>涨价</a:t>
            </a:r>
            <a:endParaRPr lang="zh-CN" altLang="en-US" sz="2000">
              <a:solidFill>
                <a:schemeClr val="tx1"/>
              </a:solidFill>
            </a:endParaRPr>
          </a:p>
        </p:txBody>
      </p:sp>
      <p:pic>
        <p:nvPicPr>
          <p:cNvPr id="3" name="图片 2"/>
          <p:cNvPicPr>
            <a:picLocks noChangeAspect="1"/>
          </p:cNvPicPr>
          <p:nvPr/>
        </p:nvPicPr>
        <p:blipFill>
          <a:blip r:embed="rId3"/>
          <a:stretch>
            <a:fillRect/>
          </a:stretch>
        </p:blipFill>
        <p:spPr>
          <a:xfrm>
            <a:off x="451485" y="768350"/>
            <a:ext cx="5727700" cy="4791075"/>
          </a:xfrm>
          <a:prstGeom prst="rect">
            <a:avLst/>
          </a:prstGeom>
        </p:spPr>
      </p:pic>
      <p:pic>
        <p:nvPicPr>
          <p:cNvPr id="7" name="图片 6"/>
          <p:cNvPicPr>
            <a:picLocks noChangeAspect="1"/>
          </p:cNvPicPr>
          <p:nvPr/>
        </p:nvPicPr>
        <p:blipFill>
          <a:blip r:embed="rId4"/>
          <a:stretch>
            <a:fillRect/>
          </a:stretch>
        </p:blipFill>
        <p:spPr>
          <a:xfrm>
            <a:off x="6300470" y="808355"/>
            <a:ext cx="5556250" cy="466026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2121</Words>
  <Application>WPS 演示</Application>
  <PresentationFormat>宽屏</PresentationFormat>
  <Paragraphs>209</Paragraphs>
  <Slides>23</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927</cp:revision>
  <dcterms:created xsi:type="dcterms:W3CDTF">2019-06-19T02:08:00Z</dcterms:created>
  <dcterms:modified xsi:type="dcterms:W3CDTF">2026-06-11T05:47:39Z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