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375"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63525" y="1610995"/>
            <a:ext cx="8372475" cy="393446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880745" y="942340"/>
            <a:ext cx="11008995" cy="543179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0182860" y="2327275"/>
            <a:ext cx="1887220"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时间不够，震荡来凑</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短线热点为主，控仓防轮动</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289560" y="924560"/>
            <a:ext cx="5085080" cy="4862830"/>
          </a:xfrm>
          <a:prstGeom prst="rect">
            <a:avLst/>
          </a:prstGeom>
        </p:spPr>
      </p:pic>
      <p:pic>
        <p:nvPicPr>
          <p:cNvPr id="7" name="图片 6"/>
          <p:cNvPicPr>
            <a:picLocks noChangeAspect="1"/>
          </p:cNvPicPr>
          <p:nvPr/>
        </p:nvPicPr>
        <p:blipFill>
          <a:blip r:embed="rId3"/>
          <a:stretch>
            <a:fillRect/>
          </a:stretch>
        </p:blipFill>
        <p:spPr>
          <a:xfrm>
            <a:off x="5405120" y="924560"/>
            <a:ext cx="4747260" cy="486346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2445385" y="5716905"/>
            <a:ext cx="2137410" cy="546735"/>
          </a:xfrm>
          <a:prstGeom prst="rect">
            <a:avLst/>
          </a:prstGeom>
          <a:noFill/>
        </p:spPr>
        <p:txBody>
          <a:bodyPr wrap="square" rtlCol="0">
            <a:noAutofit/>
          </a:bodyPr>
          <a:p>
            <a:pPr indent="457200"/>
            <a:r>
              <a:rPr lang="en-US" altLang="zh-CN" sz="2000">
                <a:solidFill>
                  <a:schemeClr val="tx1"/>
                </a:solidFill>
              </a:rPr>
              <a:t>AI+</a:t>
            </a:r>
            <a:r>
              <a:rPr lang="zh-CN" altLang="en-US" sz="2000">
                <a:solidFill>
                  <a:schemeClr val="tx1"/>
                </a:solidFill>
              </a:rPr>
              <a:t>涨价</a:t>
            </a:r>
            <a:endParaRPr lang="zh-CN" altLang="en-US" sz="2000">
              <a:solidFill>
                <a:schemeClr val="tx1"/>
              </a:solidFill>
            </a:endParaRPr>
          </a:p>
        </p:txBody>
      </p:sp>
      <p:pic>
        <p:nvPicPr>
          <p:cNvPr id="2" name="图片 1"/>
          <p:cNvPicPr>
            <a:picLocks noChangeAspect="1"/>
          </p:cNvPicPr>
          <p:nvPr/>
        </p:nvPicPr>
        <p:blipFill>
          <a:blip r:embed="rId3"/>
          <a:stretch>
            <a:fillRect/>
          </a:stretch>
        </p:blipFill>
        <p:spPr>
          <a:xfrm>
            <a:off x="326390" y="1031875"/>
            <a:ext cx="5949315" cy="4598670"/>
          </a:xfrm>
          <a:prstGeom prst="rect">
            <a:avLst/>
          </a:prstGeom>
        </p:spPr>
      </p:pic>
      <p:pic>
        <p:nvPicPr>
          <p:cNvPr id="5" name="图片 4"/>
          <p:cNvPicPr>
            <a:picLocks noChangeAspect="1"/>
          </p:cNvPicPr>
          <p:nvPr/>
        </p:nvPicPr>
        <p:blipFill>
          <a:blip r:embed="rId4"/>
          <a:stretch>
            <a:fillRect/>
          </a:stretch>
        </p:blipFill>
        <p:spPr>
          <a:xfrm>
            <a:off x="6761480" y="818515"/>
            <a:ext cx="4853940" cy="4898390"/>
          </a:xfrm>
          <a:prstGeom prst="rect">
            <a:avLst/>
          </a:prstGeom>
        </p:spPr>
      </p:pic>
      <p:sp>
        <p:nvSpPr>
          <p:cNvPr id="8" name="文本框 7"/>
          <p:cNvSpPr txBox="1"/>
          <p:nvPr>
            <p:custDataLst>
              <p:tags r:id="rId5"/>
            </p:custDataLst>
          </p:nvPr>
        </p:nvSpPr>
        <p:spPr>
          <a:xfrm>
            <a:off x="8423275" y="5767070"/>
            <a:ext cx="2137410" cy="546735"/>
          </a:xfrm>
          <a:prstGeom prst="rect">
            <a:avLst/>
          </a:prstGeom>
          <a:noFill/>
        </p:spPr>
        <p:txBody>
          <a:bodyPr wrap="square" rtlCol="0">
            <a:noAutofit/>
          </a:bodyPr>
          <a:p>
            <a:pPr indent="457200"/>
            <a:r>
              <a:rPr lang="en-US" altLang="zh-CN" sz="2000">
                <a:solidFill>
                  <a:schemeClr val="tx1"/>
                </a:solidFill>
              </a:rPr>
              <a:t>MPO</a:t>
            </a:r>
            <a:r>
              <a:rPr lang="zh-CN" altLang="en-US" sz="2000">
                <a:solidFill>
                  <a:schemeClr val="tx1"/>
                </a:solidFill>
              </a:rPr>
              <a:t>连接器</a:t>
            </a:r>
            <a:endParaRPr lang="zh-CN" altLang="en-US" sz="2000">
              <a:solidFill>
                <a:schemeClr val="tx1"/>
              </a:solidFill>
            </a:endParaRPr>
          </a:p>
        </p:txBody>
      </p:sp>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PLACING_PICTURE_USER_VIEWPORT" val="{&quot;height&quot;:1539,&quot;width&quot;:39003}"/>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2123</Words>
  <Application>WPS 演示</Application>
  <PresentationFormat>宽屏</PresentationFormat>
  <Paragraphs>211</Paragraphs>
  <Slides>23</Slides>
  <Notes>4</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23</vt:i4>
      </vt:variant>
    </vt:vector>
  </HeadingPairs>
  <TitlesOfParts>
    <vt:vector size="58"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兰米黑体</vt:lpstr>
      <vt:lpstr>方正宝黑体 简 Medium</vt:lpstr>
      <vt:lpstr>清雅黑体</vt:lpstr>
      <vt:lpstr>方正大黑体_GBK</vt:lpstr>
      <vt:lpstr>兰米宋体</vt:lpstr>
      <vt:lpstr>方正宝黑体 简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930</cp:revision>
  <dcterms:created xsi:type="dcterms:W3CDTF">2019-06-19T02:08:00Z</dcterms:created>
  <dcterms:modified xsi:type="dcterms:W3CDTF">2026-06-16T05:50:04Z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