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36550" y="1573530"/>
            <a:ext cx="8295005" cy="406400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880745" y="942340"/>
            <a:ext cx="11008995" cy="543179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26905" y="2487295"/>
            <a:ext cx="231457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时间不够，震荡来凑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短线热点为主，控仓防轮动</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25120" y="839470"/>
            <a:ext cx="4882515" cy="5475605"/>
          </a:xfrm>
          <a:prstGeom prst="rect">
            <a:avLst/>
          </a:prstGeom>
        </p:spPr>
      </p:pic>
      <p:pic>
        <p:nvPicPr>
          <p:cNvPr id="6" name="图片 5"/>
          <p:cNvPicPr>
            <a:picLocks noChangeAspect="1"/>
          </p:cNvPicPr>
          <p:nvPr/>
        </p:nvPicPr>
        <p:blipFill>
          <a:blip r:embed="rId3"/>
          <a:stretch>
            <a:fillRect/>
          </a:stretch>
        </p:blipFill>
        <p:spPr>
          <a:xfrm>
            <a:off x="5292090" y="839470"/>
            <a:ext cx="4234815" cy="549910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953770" y="5767070"/>
            <a:ext cx="3732530" cy="546735"/>
          </a:xfrm>
          <a:prstGeom prst="rect">
            <a:avLst/>
          </a:prstGeom>
          <a:noFill/>
        </p:spPr>
        <p:txBody>
          <a:bodyPr wrap="square" rtlCol="0">
            <a:noAutofit/>
          </a:bodyPr>
          <a:p>
            <a:pPr indent="457200"/>
            <a:r>
              <a:rPr lang="zh-CN" altLang="en-US" sz="2000">
                <a:solidFill>
                  <a:schemeClr val="tx1"/>
                </a:solidFill>
              </a:rPr>
              <a:t>玻璃基板，短线资金介入</a:t>
            </a:r>
            <a:endParaRPr lang="zh-CN" altLang="en-US" sz="2000">
              <a:solidFill>
                <a:schemeClr val="tx1"/>
              </a:solidFill>
            </a:endParaRPr>
          </a:p>
        </p:txBody>
      </p:sp>
      <p:sp>
        <p:nvSpPr>
          <p:cNvPr id="8" name="文本框 7"/>
          <p:cNvSpPr txBox="1"/>
          <p:nvPr>
            <p:custDataLst>
              <p:tags r:id="rId3"/>
            </p:custDataLst>
          </p:nvPr>
        </p:nvSpPr>
        <p:spPr>
          <a:xfrm>
            <a:off x="7870825" y="6044565"/>
            <a:ext cx="2470785" cy="380365"/>
          </a:xfrm>
          <a:prstGeom prst="rect">
            <a:avLst/>
          </a:prstGeom>
          <a:noFill/>
        </p:spPr>
        <p:txBody>
          <a:bodyPr wrap="square" rtlCol="0">
            <a:noAutofit/>
          </a:bodyPr>
          <a:p>
            <a:pPr indent="457200"/>
            <a:r>
              <a:rPr lang="zh-CN" sz="2000">
                <a:solidFill>
                  <a:schemeClr val="tx1"/>
                </a:solidFill>
              </a:rPr>
              <a:t>科技去伪存真</a:t>
            </a:r>
            <a:endParaRPr lang="zh-CN" sz="2000">
              <a:solidFill>
                <a:schemeClr val="tx1"/>
              </a:solidFill>
            </a:endParaRPr>
          </a:p>
        </p:txBody>
      </p:sp>
      <p:pic>
        <p:nvPicPr>
          <p:cNvPr id="3" name="图片 2"/>
          <p:cNvPicPr>
            <a:picLocks noChangeAspect="1"/>
          </p:cNvPicPr>
          <p:nvPr/>
        </p:nvPicPr>
        <p:blipFill>
          <a:blip r:embed="rId4"/>
          <a:stretch>
            <a:fillRect/>
          </a:stretch>
        </p:blipFill>
        <p:spPr>
          <a:xfrm>
            <a:off x="422910" y="988695"/>
            <a:ext cx="5512435" cy="4737735"/>
          </a:xfrm>
          <a:prstGeom prst="rect">
            <a:avLst/>
          </a:prstGeom>
        </p:spPr>
      </p:pic>
      <p:pic>
        <p:nvPicPr>
          <p:cNvPr id="7" name="图片 6"/>
          <p:cNvPicPr>
            <a:picLocks noChangeAspect="1"/>
          </p:cNvPicPr>
          <p:nvPr/>
        </p:nvPicPr>
        <p:blipFill>
          <a:blip r:embed="rId5"/>
          <a:stretch>
            <a:fillRect/>
          </a:stretch>
        </p:blipFill>
        <p:spPr>
          <a:xfrm>
            <a:off x="6066155" y="988695"/>
            <a:ext cx="5826760" cy="1621790"/>
          </a:xfrm>
          <a:prstGeom prst="rect">
            <a:avLst/>
          </a:prstGeom>
        </p:spPr>
      </p:pic>
      <p:pic>
        <p:nvPicPr>
          <p:cNvPr id="9" name="图片 8"/>
          <p:cNvPicPr>
            <a:picLocks noChangeAspect="1"/>
          </p:cNvPicPr>
          <p:nvPr/>
        </p:nvPicPr>
        <p:blipFill>
          <a:blip r:embed="rId6"/>
          <a:stretch>
            <a:fillRect/>
          </a:stretch>
        </p:blipFill>
        <p:spPr>
          <a:xfrm>
            <a:off x="7275195" y="2610485"/>
            <a:ext cx="3721735" cy="343408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2129</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935</cp:revision>
  <dcterms:created xsi:type="dcterms:W3CDTF">2019-06-19T02:08:00Z</dcterms:created>
  <dcterms:modified xsi:type="dcterms:W3CDTF">2026-06-17T05:42:20Z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