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375" r:id="rId24"/>
    <p:sldId id="27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39.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7.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8.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21.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22.png"/><Relationship Id="rId2" Type="http://schemas.openxmlformats.org/officeDocument/2006/relationships/tags" Target="../tags/tag121.xml"/><Relationship Id="rId1" Type="http://schemas.openxmlformats.org/officeDocument/2006/relationships/tags" Target="../tags/tag120.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4.png"/><Relationship Id="rId4" Type="http://schemas.openxmlformats.org/officeDocument/2006/relationships/tags" Target="../tags/tag127.xml"/><Relationship Id="rId3" Type="http://schemas.openxmlformats.org/officeDocument/2006/relationships/image" Target="../media/image23.png"/><Relationship Id="rId2" Type="http://schemas.openxmlformats.org/officeDocument/2006/relationships/tags" Target="../tags/tag126.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6.png"/><Relationship Id="rId4" Type="http://schemas.openxmlformats.org/officeDocument/2006/relationships/tags" Target="../tags/tag131.xml"/><Relationship Id="rId3" Type="http://schemas.openxmlformats.org/officeDocument/2006/relationships/image" Target="../media/image25.png"/><Relationship Id="rId2" Type="http://schemas.openxmlformats.org/officeDocument/2006/relationships/tags" Target="../tags/tag130.xml"/><Relationship Id="rId1" Type="http://schemas.openxmlformats.org/officeDocument/2006/relationships/tags" Target="../tags/tag12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88925" y="1522730"/>
            <a:ext cx="8336915" cy="399542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880745" y="942340"/>
            <a:ext cx="11008995" cy="543179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715500" y="2487295"/>
            <a:ext cx="2013585" cy="22040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大盘分化，紧盯信号</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短线热点为主，持续逼空，两手准备</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284480" y="1099820"/>
            <a:ext cx="4947285" cy="4527550"/>
          </a:xfrm>
          <a:prstGeom prst="rect">
            <a:avLst/>
          </a:prstGeom>
        </p:spPr>
      </p:pic>
      <p:pic>
        <p:nvPicPr>
          <p:cNvPr id="7" name="图片 6"/>
          <p:cNvPicPr>
            <a:picLocks noChangeAspect="1"/>
          </p:cNvPicPr>
          <p:nvPr/>
        </p:nvPicPr>
        <p:blipFill>
          <a:blip r:embed="rId3"/>
          <a:stretch>
            <a:fillRect/>
          </a:stretch>
        </p:blipFill>
        <p:spPr>
          <a:xfrm>
            <a:off x="5311775" y="1099820"/>
            <a:ext cx="4361815" cy="4527550"/>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4545330" y="5424805"/>
            <a:ext cx="3732530" cy="546735"/>
          </a:xfrm>
          <a:prstGeom prst="rect">
            <a:avLst/>
          </a:prstGeom>
          <a:noFill/>
        </p:spPr>
        <p:txBody>
          <a:bodyPr wrap="square" rtlCol="0">
            <a:noAutofit/>
          </a:bodyPr>
          <a:p>
            <a:pPr indent="457200"/>
            <a:r>
              <a:rPr lang="en-US" altLang="zh-CN" sz="2000">
                <a:solidFill>
                  <a:schemeClr val="tx1"/>
                </a:solidFill>
              </a:rPr>
              <a:t>AI</a:t>
            </a:r>
            <a:r>
              <a:rPr lang="zh-CN" altLang="en-US" sz="2000">
                <a:solidFill>
                  <a:schemeClr val="tx1"/>
                </a:solidFill>
              </a:rPr>
              <a:t>基建海内外联动</a:t>
            </a:r>
            <a:endParaRPr lang="zh-CN" altLang="en-US" sz="2000">
              <a:solidFill>
                <a:schemeClr val="tx1"/>
              </a:solidFill>
            </a:endParaRPr>
          </a:p>
        </p:txBody>
      </p:sp>
      <p:pic>
        <p:nvPicPr>
          <p:cNvPr id="2" name="图片 1"/>
          <p:cNvPicPr>
            <a:picLocks noChangeAspect="1"/>
          </p:cNvPicPr>
          <p:nvPr/>
        </p:nvPicPr>
        <p:blipFill>
          <a:blip r:embed="rId3"/>
          <a:stretch>
            <a:fillRect/>
          </a:stretch>
        </p:blipFill>
        <p:spPr>
          <a:xfrm>
            <a:off x="318770" y="1457960"/>
            <a:ext cx="5777865" cy="3372485"/>
          </a:xfrm>
          <a:prstGeom prst="rect">
            <a:avLst/>
          </a:prstGeom>
        </p:spPr>
      </p:pic>
      <p:pic>
        <p:nvPicPr>
          <p:cNvPr id="5" name="图片 4"/>
          <p:cNvPicPr>
            <a:picLocks noChangeAspect="1"/>
          </p:cNvPicPr>
          <p:nvPr/>
        </p:nvPicPr>
        <p:blipFill>
          <a:blip r:embed="rId4"/>
          <a:stretch>
            <a:fillRect/>
          </a:stretch>
        </p:blipFill>
        <p:spPr>
          <a:xfrm>
            <a:off x="6174105" y="1457960"/>
            <a:ext cx="5729605" cy="3342005"/>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2125</Words>
  <Application>WPS 演示</Application>
  <PresentationFormat>宽屏</PresentationFormat>
  <Paragraphs>209</Paragraphs>
  <Slides>23</Slides>
  <Notes>4</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23</vt:i4>
      </vt:variant>
    </vt:vector>
  </HeadingPairs>
  <TitlesOfParts>
    <vt:vector size="5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KSOFCE3C27C1</vt:lpstr>
      <vt:lpstr>KSOF954951BB</vt:lpstr>
      <vt:lpstr>KSOFBD28ECAF</vt:lpstr>
      <vt:lpstr>KSOFBD29610E</vt:lpstr>
      <vt:lpstr>KSOF6188761F</vt:lpstr>
      <vt:lpstr>兰米黑体</vt:lpstr>
      <vt:lpstr>方正宝黑体 简 Medium</vt:lpstr>
      <vt:lpstr>方正大黑体_GBK</vt:lpstr>
      <vt:lpstr>锦绣宋体</vt:lpstr>
      <vt:lpstr>方正宝黑体 简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937</cp:revision>
  <dcterms:created xsi:type="dcterms:W3CDTF">2019-06-19T02:08:00Z</dcterms:created>
  <dcterms:modified xsi:type="dcterms:W3CDTF">2026-06-18T05:56:08Z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1AD5D797B13648A2958FC4A66325288A_13</vt:lpwstr>
  </property>
</Properties>
</file>