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88925" y="1522730"/>
            <a:ext cx="8336915" cy="399542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86765" y="990600"/>
            <a:ext cx="11142345" cy="538416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528050" y="2487295"/>
            <a:ext cx="298005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上证指数和平均股价死叉，诡异时控仓</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短线热点轮动加快，多观察业绩线</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87020" y="832485"/>
            <a:ext cx="4078605" cy="5473065"/>
          </a:xfrm>
          <a:prstGeom prst="rect">
            <a:avLst/>
          </a:prstGeom>
        </p:spPr>
      </p:pic>
      <p:pic>
        <p:nvPicPr>
          <p:cNvPr id="6" name="图片 5"/>
          <p:cNvPicPr>
            <a:picLocks noChangeAspect="1"/>
          </p:cNvPicPr>
          <p:nvPr/>
        </p:nvPicPr>
        <p:blipFill>
          <a:blip r:embed="rId3"/>
          <a:stretch>
            <a:fillRect/>
          </a:stretch>
        </p:blipFill>
        <p:spPr>
          <a:xfrm>
            <a:off x="4620260" y="832485"/>
            <a:ext cx="3305175" cy="547433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500505" y="5109845"/>
            <a:ext cx="3732530" cy="546735"/>
          </a:xfrm>
          <a:prstGeom prst="rect">
            <a:avLst/>
          </a:prstGeom>
          <a:noFill/>
        </p:spPr>
        <p:txBody>
          <a:bodyPr wrap="square" rtlCol="0">
            <a:noAutofit/>
          </a:bodyPr>
          <a:p>
            <a:pPr indent="457200"/>
            <a:r>
              <a:rPr lang="zh-CN" sz="2000">
                <a:solidFill>
                  <a:schemeClr val="tx1"/>
                </a:solidFill>
              </a:rPr>
              <a:t>涨高了鬼故事多</a:t>
            </a:r>
            <a:endParaRPr lang="zh-CN" sz="2000">
              <a:solidFill>
                <a:schemeClr val="tx1"/>
              </a:solidFill>
            </a:endParaRPr>
          </a:p>
        </p:txBody>
      </p:sp>
      <p:pic>
        <p:nvPicPr>
          <p:cNvPr id="3" name="图片 2"/>
          <p:cNvPicPr>
            <a:picLocks noChangeAspect="1"/>
          </p:cNvPicPr>
          <p:nvPr/>
        </p:nvPicPr>
        <p:blipFill>
          <a:blip r:embed="rId3"/>
          <a:stretch>
            <a:fillRect/>
          </a:stretch>
        </p:blipFill>
        <p:spPr>
          <a:xfrm>
            <a:off x="276860" y="1466215"/>
            <a:ext cx="6180455" cy="3358515"/>
          </a:xfrm>
          <a:prstGeom prst="rect">
            <a:avLst/>
          </a:prstGeom>
        </p:spPr>
      </p:pic>
      <p:pic>
        <p:nvPicPr>
          <p:cNvPr id="7" name="图片 6"/>
          <p:cNvPicPr>
            <a:picLocks noChangeAspect="1"/>
          </p:cNvPicPr>
          <p:nvPr/>
        </p:nvPicPr>
        <p:blipFill>
          <a:blip r:embed="rId4"/>
          <a:stretch>
            <a:fillRect/>
          </a:stretch>
        </p:blipFill>
        <p:spPr>
          <a:xfrm>
            <a:off x="6457315" y="1353185"/>
            <a:ext cx="5448300" cy="3657600"/>
          </a:xfrm>
          <a:prstGeom prst="rect">
            <a:avLst/>
          </a:prstGeom>
        </p:spPr>
      </p:pic>
      <p:sp>
        <p:nvSpPr>
          <p:cNvPr id="8" name="文本框 7"/>
          <p:cNvSpPr txBox="1"/>
          <p:nvPr>
            <p:custDataLst>
              <p:tags r:id="rId5"/>
            </p:custDataLst>
          </p:nvPr>
        </p:nvSpPr>
        <p:spPr>
          <a:xfrm>
            <a:off x="7907655" y="5109845"/>
            <a:ext cx="3732530" cy="546735"/>
          </a:xfrm>
          <a:prstGeom prst="rect">
            <a:avLst/>
          </a:prstGeom>
          <a:noFill/>
        </p:spPr>
        <p:txBody>
          <a:bodyPr wrap="square" rtlCol="0">
            <a:noAutofit/>
          </a:bodyPr>
          <a:p>
            <a:pPr indent="457200"/>
            <a:r>
              <a:rPr lang="zh-CN" sz="2000">
                <a:solidFill>
                  <a:schemeClr val="tx1"/>
                </a:solidFill>
              </a:rPr>
              <a:t>创新药超跌反弹</a:t>
            </a:r>
            <a:endParaRPr lang="zh-CN" sz="2000">
              <a:solidFill>
                <a:schemeClr val="tx1"/>
              </a:solidFill>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2137</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23</vt:i4>
      </vt:variant>
    </vt:vector>
  </HeadingPairs>
  <TitlesOfParts>
    <vt:vector size="52"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940</cp:revision>
  <dcterms:created xsi:type="dcterms:W3CDTF">2019-06-19T02:08:00Z</dcterms:created>
  <dcterms:modified xsi:type="dcterms:W3CDTF">2026-06-23T05:55:09Z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