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6" r:id="rId17"/>
    <p:sldId id="372" r:id="rId18"/>
    <p:sldId id="331" r:id="rId19"/>
    <p:sldId id="278" r:id="rId20"/>
    <p:sldId id="326" r:id="rId21"/>
    <p:sldId id="335" r:id="rId22"/>
    <p:sldId id="336" r:id="rId23"/>
    <p:sldId id="350" r:id="rId24"/>
    <p:sldId id="375"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3050" y="1591310"/>
            <a:ext cx="8377555" cy="401764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86765" y="990600"/>
            <a:ext cx="11142345" cy="5384165"/>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30480" y="73660"/>
            <a:ext cx="12192000" cy="670941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620885" y="2285365"/>
            <a:ext cx="237299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上证指数和平均股价死叉，日内有修复</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短线热点轮动加快，多观察业绩线</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32105" y="882015"/>
            <a:ext cx="4672330" cy="5357495"/>
          </a:xfrm>
          <a:prstGeom prst="rect">
            <a:avLst/>
          </a:prstGeom>
        </p:spPr>
      </p:pic>
      <p:pic>
        <p:nvPicPr>
          <p:cNvPr id="7" name="图片 6"/>
          <p:cNvPicPr>
            <a:picLocks noChangeAspect="1"/>
          </p:cNvPicPr>
          <p:nvPr/>
        </p:nvPicPr>
        <p:blipFill>
          <a:blip r:embed="rId3"/>
          <a:stretch>
            <a:fillRect/>
          </a:stretch>
        </p:blipFill>
        <p:spPr>
          <a:xfrm>
            <a:off x="5004435" y="882015"/>
            <a:ext cx="4533900" cy="539940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744855" y="5109845"/>
            <a:ext cx="4488180" cy="546735"/>
          </a:xfrm>
          <a:prstGeom prst="rect">
            <a:avLst/>
          </a:prstGeom>
          <a:noFill/>
        </p:spPr>
        <p:txBody>
          <a:bodyPr wrap="square" rtlCol="0">
            <a:noAutofit/>
          </a:bodyPr>
          <a:p>
            <a:pPr indent="457200"/>
            <a:r>
              <a:rPr lang="zh-CN" sz="2000">
                <a:solidFill>
                  <a:schemeClr val="tx1"/>
                </a:solidFill>
              </a:rPr>
              <a:t>半导体抗压能力很强，有业绩支撑</a:t>
            </a:r>
            <a:endParaRPr lang="zh-CN" sz="2000">
              <a:solidFill>
                <a:schemeClr val="tx1"/>
              </a:solidFill>
            </a:endParaRPr>
          </a:p>
        </p:txBody>
      </p:sp>
      <p:sp>
        <p:nvSpPr>
          <p:cNvPr id="8" name="文本框 7"/>
          <p:cNvSpPr txBox="1"/>
          <p:nvPr>
            <p:custDataLst>
              <p:tags r:id="rId3"/>
            </p:custDataLst>
          </p:nvPr>
        </p:nvSpPr>
        <p:spPr>
          <a:xfrm>
            <a:off x="7907655" y="5729605"/>
            <a:ext cx="3732530" cy="546735"/>
          </a:xfrm>
          <a:prstGeom prst="rect">
            <a:avLst/>
          </a:prstGeom>
          <a:noFill/>
        </p:spPr>
        <p:txBody>
          <a:bodyPr wrap="square" rtlCol="0">
            <a:noAutofit/>
          </a:bodyPr>
          <a:p>
            <a:pPr indent="457200"/>
            <a:r>
              <a:rPr lang="en-US" altLang="zh-CN" sz="2000">
                <a:solidFill>
                  <a:schemeClr val="tx1"/>
                </a:solidFill>
              </a:rPr>
              <a:t>PCB</a:t>
            </a:r>
            <a:r>
              <a:rPr lang="zh-CN" altLang="en-US" sz="2000">
                <a:solidFill>
                  <a:schemeClr val="tx1"/>
                </a:solidFill>
              </a:rPr>
              <a:t>日内修复</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296545" y="2350135"/>
            <a:ext cx="6193790" cy="1647825"/>
          </a:xfrm>
          <a:prstGeom prst="rect">
            <a:avLst/>
          </a:prstGeom>
        </p:spPr>
      </p:pic>
      <p:pic>
        <p:nvPicPr>
          <p:cNvPr id="5" name="图片 4"/>
          <p:cNvPicPr>
            <a:picLocks noChangeAspect="1"/>
          </p:cNvPicPr>
          <p:nvPr/>
        </p:nvPicPr>
        <p:blipFill>
          <a:blip r:embed="rId5"/>
          <a:stretch>
            <a:fillRect/>
          </a:stretch>
        </p:blipFill>
        <p:spPr>
          <a:xfrm>
            <a:off x="6490335" y="751205"/>
            <a:ext cx="5443220" cy="490537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2151</Words>
  <Application>WPS 演示</Application>
  <PresentationFormat>宽屏</PresentationFormat>
  <Paragraphs>213</Paragraphs>
  <Slides>24</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942</cp:revision>
  <dcterms:created xsi:type="dcterms:W3CDTF">2019-06-19T02:08:00Z</dcterms:created>
  <dcterms:modified xsi:type="dcterms:W3CDTF">2026-06-24T05:55:34Z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