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375" r:id="rId24"/>
    <p:sldId id="276"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40.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1.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2.png"/><Relationship Id="rId2" Type="http://schemas.openxmlformats.org/officeDocument/2006/relationships/tags" Target="../tags/tag122.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4.png"/><Relationship Id="rId4" Type="http://schemas.openxmlformats.org/officeDocument/2006/relationships/tags" Target="../tags/tag128.xml"/><Relationship Id="rId3" Type="http://schemas.openxmlformats.org/officeDocument/2006/relationships/image" Target="../media/image23.png"/><Relationship Id="rId2" Type="http://schemas.openxmlformats.org/officeDocument/2006/relationships/tags" Target="../tags/tag127.xml"/><Relationship Id="rId1" Type="http://schemas.openxmlformats.org/officeDocument/2006/relationships/tags" Target="../tags/tag12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6.png"/><Relationship Id="rId4" Type="http://schemas.openxmlformats.org/officeDocument/2006/relationships/tags" Target="../tags/tag132.xml"/><Relationship Id="rId3" Type="http://schemas.openxmlformats.org/officeDocument/2006/relationships/image" Target="../media/image25.png"/><Relationship Id="rId2" Type="http://schemas.openxmlformats.org/officeDocument/2006/relationships/tags" Target="../tags/tag131.xml"/><Relationship Id="rId1" Type="http://schemas.openxmlformats.org/officeDocument/2006/relationships/tags" Target="../tags/tag13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266700" y="1642745"/>
            <a:ext cx="8383270" cy="3918585"/>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5" name="图片 4"/>
          <p:cNvPicPr>
            <a:picLocks noChangeAspect="1"/>
          </p:cNvPicPr>
          <p:nvPr/>
        </p:nvPicPr>
        <p:blipFill>
          <a:blip r:embed="rId2"/>
          <a:stretch>
            <a:fillRect/>
          </a:stretch>
        </p:blipFill>
        <p:spPr>
          <a:xfrm>
            <a:off x="1019175" y="987425"/>
            <a:ext cx="10634980" cy="5143500"/>
          </a:xfrm>
          <a:prstGeom prst="rect">
            <a:avLst/>
          </a:prstGeom>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620885" y="2285365"/>
            <a:ext cx="2372995" cy="220408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上证指数和平均股价死叉延续，仍然分化明显</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短线热点去弱留强和扩散炒作，多观察业绩线</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2" name="图片 1"/>
          <p:cNvPicPr>
            <a:picLocks noChangeAspect="1"/>
          </p:cNvPicPr>
          <p:nvPr/>
        </p:nvPicPr>
        <p:blipFill>
          <a:blip r:embed="rId2"/>
          <a:stretch>
            <a:fillRect/>
          </a:stretch>
        </p:blipFill>
        <p:spPr>
          <a:xfrm>
            <a:off x="291465" y="913765"/>
            <a:ext cx="4589145" cy="5241290"/>
          </a:xfrm>
          <a:prstGeom prst="rect">
            <a:avLst/>
          </a:prstGeom>
        </p:spPr>
      </p:pic>
      <p:pic>
        <p:nvPicPr>
          <p:cNvPr id="6" name="图片 5"/>
          <p:cNvPicPr>
            <a:picLocks noChangeAspect="1"/>
          </p:cNvPicPr>
          <p:nvPr/>
        </p:nvPicPr>
        <p:blipFill>
          <a:blip r:embed="rId3"/>
          <a:stretch>
            <a:fillRect/>
          </a:stretch>
        </p:blipFill>
        <p:spPr>
          <a:xfrm>
            <a:off x="4880610" y="913765"/>
            <a:ext cx="4799330" cy="524065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464820" y="5912485"/>
            <a:ext cx="4488180" cy="546735"/>
          </a:xfrm>
          <a:prstGeom prst="rect">
            <a:avLst/>
          </a:prstGeom>
          <a:noFill/>
        </p:spPr>
        <p:txBody>
          <a:bodyPr wrap="square" rtlCol="0">
            <a:noAutofit/>
          </a:bodyPr>
          <a:p>
            <a:pPr indent="457200"/>
            <a:r>
              <a:rPr lang="zh-CN" sz="2000">
                <a:solidFill>
                  <a:schemeClr val="tx1"/>
                </a:solidFill>
              </a:rPr>
              <a:t>美光业绩炸裂，给芯片再烧一把火</a:t>
            </a:r>
            <a:endParaRPr lang="zh-CN" sz="2000">
              <a:solidFill>
                <a:schemeClr val="tx1"/>
              </a:solidFill>
            </a:endParaRPr>
          </a:p>
        </p:txBody>
      </p:sp>
      <p:sp>
        <p:nvSpPr>
          <p:cNvPr id="8" name="文本框 7"/>
          <p:cNvSpPr txBox="1"/>
          <p:nvPr>
            <p:custDataLst>
              <p:tags r:id="rId3"/>
            </p:custDataLst>
          </p:nvPr>
        </p:nvSpPr>
        <p:spPr>
          <a:xfrm>
            <a:off x="7168515" y="5681345"/>
            <a:ext cx="3732530" cy="546735"/>
          </a:xfrm>
          <a:prstGeom prst="rect">
            <a:avLst/>
          </a:prstGeom>
          <a:noFill/>
        </p:spPr>
        <p:txBody>
          <a:bodyPr wrap="square" rtlCol="0">
            <a:noAutofit/>
          </a:bodyPr>
          <a:p>
            <a:pPr indent="457200"/>
            <a:r>
              <a:rPr lang="zh-CN" sz="2000">
                <a:solidFill>
                  <a:schemeClr val="tx1"/>
                </a:solidFill>
              </a:rPr>
              <a:t>券商异动，低位的尝试</a:t>
            </a:r>
            <a:endParaRPr lang="zh-CN" sz="2000">
              <a:solidFill>
                <a:schemeClr val="tx1"/>
              </a:solidFill>
            </a:endParaRPr>
          </a:p>
        </p:txBody>
      </p:sp>
      <p:pic>
        <p:nvPicPr>
          <p:cNvPr id="3" name="图片 2"/>
          <p:cNvPicPr>
            <a:picLocks noChangeAspect="1"/>
          </p:cNvPicPr>
          <p:nvPr/>
        </p:nvPicPr>
        <p:blipFill>
          <a:blip r:embed="rId4"/>
          <a:stretch>
            <a:fillRect/>
          </a:stretch>
        </p:blipFill>
        <p:spPr>
          <a:xfrm>
            <a:off x="534670" y="737870"/>
            <a:ext cx="4768215" cy="5174615"/>
          </a:xfrm>
          <a:prstGeom prst="rect">
            <a:avLst/>
          </a:prstGeom>
        </p:spPr>
      </p:pic>
      <p:pic>
        <p:nvPicPr>
          <p:cNvPr id="7" name="图片 6"/>
          <p:cNvPicPr>
            <a:picLocks noChangeAspect="1"/>
          </p:cNvPicPr>
          <p:nvPr/>
        </p:nvPicPr>
        <p:blipFill>
          <a:blip r:embed="rId5"/>
          <a:stretch>
            <a:fillRect/>
          </a:stretch>
        </p:blipFill>
        <p:spPr>
          <a:xfrm>
            <a:off x="5678170" y="1176020"/>
            <a:ext cx="6191250" cy="4505325"/>
          </a:xfrm>
          <a:prstGeom prst="rect">
            <a:avLst/>
          </a:prstGeom>
        </p:spPr>
      </p:pic>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wm#"/>
  <p:tag name="KSO_WM_TEMPLATE_CATEGORY" val="custom"/>
  <p:tag name="KSO_WM_TEMPLATE_INDEX" val="20205081"/>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UNIT_PLACING_PICTURE_USER_VIEWPORT" val="{&quot;height&quot;:1539,&quot;width&quot;:39003}"/>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2156</Words>
  <Application>WPS 演示</Application>
  <PresentationFormat>宽屏</PresentationFormat>
  <Paragraphs>211</Paragraphs>
  <Slides>23</Slides>
  <Notes>4</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23</vt:i4>
      </vt:variant>
    </vt:vector>
  </HeadingPairs>
  <TitlesOfParts>
    <vt:vector size="46"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KSOFD723FC5D</vt:lpstr>
      <vt:lpstr>Segoe Print</vt:lpstr>
      <vt:lpstr>KSOFDDF4E7ED</vt:lpstr>
      <vt:lpstr>Arial Unicode MS</vt:lpstr>
      <vt:lpstr>Calibri</vt:lpstr>
      <vt:lpstr>思源宋体 CN</vt:lpstr>
      <vt:lpstr>思源黑体 CN Light</vt:lpstr>
      <vt:lpstr>KSOFCE3C27C1</vt:lpstr>
      <vt:lpstr>KSOF954951BB</vt:lpstr>
      <vt:lpstr>KSOFBD28ECAF</vt:lpstr>
      <vt:lpstr>KSOFBD29610E</vt:lpstr>
      <vt:lpstr>KSOF6188761F</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946</cp:revision>
  <dcterms:created xsi:type="dcterms:W3CDTF">2019-06-19T02:08:00Z</dcterms:created>
  <dcterms:modified xsi:type="dcterms:W3CDTF">2026-06-25T05:53:07Z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2052-12.1.0.26895</vt:lpwstr>
  </property>
  <property fmtid="{D5CDD505-2E9C-101B-9397-08002B2CF9AE}" pid="3" name="ICV">
    <vt:lpwstr>1AD5D797B13648A2958FC4A66325288A_13</vt:lpwstr>
  </property>
</Properties>
</file>