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28" r:id="rId2"/>
    <p:sldId id="4511" r:id="rId3"/>
    <p:sldId id="4492" r:id="rId4"/>
    <p:sldId id="4489" r:id="rId5"/>
    <p:sldId id="4512" r:id="rId6"/>
    <p:sldId id="4493" r:id="rId7"/>
    <p:sldId id="4491" r:id="rId8"/>
    <p:sldId id="4369" r:id="rId9"/>
    <p:sldId id="4490" r:id="rId10"/>
    <p:sldId id="4500" r:id="rId11"/>
    <p:sldId id="27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466CD-54B0-6498-AE06-6845F6DF6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9EC1F6-EBCE-1B55-8A38-CB8334D4B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C7A1F7-D352-7CC1-27AC-FA3FED48060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70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利好兑现 等待金叉  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2025.5.15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8" y="828864"/>
            <a:ext cx="10947063" cy="53652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90096" y="5292266"/>
            <a:ext cx="973510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点突破</a:t>
            </a:r>
            <a:r>
              <a:rPr lang="en-US" altLang="zh-CN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辅助线上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捕捞季节死叉红柱缩短                  </a:t>
            </a:r>
            <a:r>
              <a:rPr lang="zh-CN" altLang="en-US" sz="11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流动资金连续首日翻红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真回档信号：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金叉</a:t>
            </a:r>
            <a:r>
              <a:rPr lang="en-US" altLang="zh-CN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资金翻红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层仓位丨中期：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（主线）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机器人（主线）               防守：银行行业（基金风格漂移）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多重利好兑现（中美贸易战，印巴冲突，俄乌危机，国内降准），前期获利盘不断抛压，金融不发力的情况下，热点题材逐步回落，等待金叉机会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9476EA-4732-09C6-EFE9-568547D0C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096" y="787348"/>
            <a:ext cx="9411800" cy="45049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涨停棱镜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大消费（三共振）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457D5B-A154-8943-BF3E-51C044041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70" y="830232"/>
            <a:ext cx="11017624" cy="53768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/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/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/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/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/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/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/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/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/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B944B-9BF4-C3E8-285D-9DD87BF16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FB1BCD-6B4A-C2BA-8B7B-BE0CD3CC827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爆量控盘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DBFCFC-046A-4E05-C323-3EE128AF9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13497"/>
            <a:ext cx="10972800" cy="53806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90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607" y="5529592"/>
            <a:ext cx="51684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+mn-ea"/>
              </a:rPr>
              <a:t>选股：</a:t>
            </a:r>
            <a:endParaRPr lang="en-US" altLang="zh-CN" sz="1050" b="1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主力动向</a:t>
            </a:r>
            <a:r>
              <a:rPr lang="en-US" altLang="zh-CN" sz="1050" b="1" dirty="0">
                <a:solidFill>
                  <a:srgbClr val="7030A0"/>
                </a:solidFill>
                <a:latin typeface="+mn-ea"/>
              </a:rPr>
              <a:t>N</a:t>
            </a:r>
            <a:r>
              <a:rPr lang="zh-CN" altLang="en-US" sz="1050" dirty="0">
                <a:latin typeface="+mn-ea"/>
              </a:rPr>
              <a:t>倍爆量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短线主力资金出手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主力洗筹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回档中期生命线时主力控盘增加丨主力动向小红</a:t>
            </a:r>
            <a:r>
              <a:rPr lang="en-US" altLang="zh-CN" sz="1050" dirty="0">
                <a:latin typeface="+mn-ea"/>
              </a:rPr>
              <a:t>/</a:t>
            </a:r>
            <a:r>
              <a:rPr lang="zh-CN" altLang="en-US" sz="1050" dirty="0">
                <a:latin typeface="+mn-ea"/>
              </a:rPr>
              <a:t>绿柱（警惕蓝柱）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7064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捕捞季节水上金叉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20" y="756904"/>
            <a:ext cx="10324160" cy="47910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5796D0-9B31-AC91-8F6D-B54D52ECC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主线淘金购买链接：</a:t>
            </a:r>
            <a:r>
              <a:rPr lang="en-US" altLang="zh-CN" b="1" dirty="0"/>
              <a:t> https://activity.n8n8.cn/pc-page/pc/zxtj?pageId=400001276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/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/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/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/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8337357" y="5715904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CFB5D6-F541-B0E3-E925-37F90E306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084" y="3599804"/>
            <a:ext cx="2834068" cy="21385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05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rgbClr val="7030A0"/>
                </a:solidFill>
                <a:latin typeface="+mn-ea"/>
              </a:rPr>
              <a:t>资金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业绩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66522" y="5496580"/>
            <a:ext cx="42599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捕捞季节强势金叉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85BB58-2BEC-A9B0-C822-F1858A4A3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70" y="778343"/>
            <a:ext cx="10192624" cy="47512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641</Words>
  <Application>Microsoft Office PowerPoint</Application>
  <PresentationFormat>宽屏</PresentationFormat>
  <Paragraphs>58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235</cp:revision>
  <dcterms:created xsi:type="dcterms:W3CDTF">2024-01-18T12:59:00Z</dcterms:created>
  <dcterms:modified xsi:type="dcterms:W3CDTF">2025-05-15T13:00:09Z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2052-12.1.0.20305</vt:lpwstr>
  </property>
</Properties>
</file>