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81" r:id="rId3"/>
    <p:sldId id="267" r:id="rId5"/>
    <p:sldId id="329" r:id="rId6"/>
    <p:sldId id="783" r:id="rId7"/>
    <p:sldId id="743" r:id="rId8"/>
    <p:sldId id="802" r:id="rId9"/>
    <p:sldId id="803" r:id="rId10"/>
    <p:sldId id="601" r:id="rId11"/>
    <p:sldId id="804" r:id="rId12"/>
    <p:sldId id="806" r:id="rId13"/>
    <p:sldId id="805" r:id="rId14"/>
    <p:sldId id="808" r:id="rId15"/>
    <p:sldId id="800" r:id="rId16"/>
    <p:sldId id="272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34" userDrawn="1">
          <p15:clr>
            <a:srgbClr val="A4A3A4"/>
          </p15:clr>
        </p15:guide>
        <p15:guide id="3" pos="48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4500"/>
    <a:srgbClr val="FFBF75"/>
    <a:srgbClr val="FFD483"/>
    <a:srgbClr val="FFEFCE"/>
    <a:srgbClr val="FFD585"/>
    <a:srgbClr val="FFEFCF"/>
    <a:srgbClr val="FFEFCD"/>
    <a:srgbClr val="FFD983"/>
    <a:srgbClr val="EFDDFF"/>
    <a:srgbClr val="C16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01" autoAdjust="0"/>
    <p:restoredTop sz="99761" autoAdjust="0"/>
  </p:normalViewPr>
  <p:slideViewPr>
    <p:cSldViewPr snapToGrid="0" showGuides="1">
      <p:cViewPr>
        <p:scale>
          <a:sx n="90" d="100"/>
          <a:sy n="90" d="100"/>
        </p:scale>
        <p:origin x="392" y="252"/>
      </p:cViewPr>
      <p:guideLst>
        <p:guide orient="horz" pos="2159"/>
        <p:guide pos="3834"/>
        <p:guide pos="48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49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E73B03-4D71-4565-8C52-4902BE6377A4}" type="doc">
      <dgm:prSet loTypeId="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p>
          <a:endParaRPr lang="zh-CN" altLang="en-US"/>
        </a:p>
      </dgm:t>
    </dgm:pt>
    <dgm:pt modelId="{0605F139-5EF0-48E7-A091-192233D2011D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chemeClr val="tx1"/>
              </a:solidFill>
            </a:rPr>
            <a:t>投资</a:t>
          </a:r>
          <a:r>
            <a:rPr lang="zh-CN" altLang="en-US">
              <a:solidFill>
                <a:schemeClr val="tx1"/>
              </a:solidFill>
            </a:rPr>
            <a:t/>
          </a:r>
          <a:endParaRPr lang="zh-CN" altLang="en-US">
            <a:solidFill>
              <a:schemeClr val="tx1"/>
            </a:solidFill>
          </a:endParaRPr>
        </a:p>
      </dgm:t>
    </dgm:pt>
    <dgm:pt modelId="{2AFB1B2A-8749-4E5E-9CB9-0B60F81C46F8}" cxnId="{C4239C35-DC5E-4E1C-A44B-38089F157C19}" type="parTrans">
      <dgm:prSet/>
      <dgm:spPr/>
      <dgm:t>
        <a:bodyPr/>
        <a:p>
          <a:endParaRPr lang="zh-CN" altLang="en-US"/>
        </a:p>
      </dgm:t>
    </dgm:pt>
    <dgm:pt modelId="{E0FFEB56-236E-4FE9-83BF-31494E265D5A}" cxnId="{C4239C35-DC5E-4E1C-A44B-38089F157C19}" type="sibTrans">
      <dgm:prSet/>
      <dgm:spPr/>
      <dgm:t>
        <a:bodyPr/>
        <a:p>
          <a:endParaRPr lang="zh-CN" altLang="en-US"/>
        </a:p>
      </dgm:t>
    </dgm:pt>
    <dgm:pt modelId="{4530EE7D-F557-4815-9ED2-EABC47F46978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chemeClr val="tx1"/>
              </a:solidFill>
            </a:rPr>
            <a:t>自己做</a:t>
          </a:r>
          <a:r>
            <a:rPr lang="zh-CN" altLang="en-US">
              <a:solidFill>
                <a:schemeClr val="tx1"/>
              </a:solidFill>
            </a:rPr>
            <a:t/>
          </a:r>
          <a:endParaRPr lang="zh-CN" altLang="en-US">
            <a:solidFill>
              <a:schemeClr val="tx1"/>
            </a:solidFill>
          </a:endParaRPr>
        </a:p>
      </dgm:t>
    </dgm:pt>
    <dgm:pt modelId="{AC2BFF99-DAE2-494A-88AB-85D75BC6D2EE}" cxnId="{97F36596-856D-4DFB-AAE1-ECC84FE7DDEE}" type="parTrans">
      <dgm:prSet/>
      <dgm:spPr/>
      <dgm:t>
        <a:bodyPr/>
        <a:p>
          <a:endParaRPr lang="zh-CN" altLang="en-US"/>
        </a:p>
      </dgm:t>
    </dgm:pt>
    <dgm:pt modelId="{B98A0394-6758-42EB-8D0E-4491BED52B6C}" cxnId="{97F36596-856D-4DFB-AAE1-ECC84FE7DDEE}" type="sibTrans">
      <dgm:prSet/>
      <dgm:spPr/>
      <dgm:t>
        <a:bodyPr/>
        <a:p>
          <a:endParaRPr lang="zh-CN" altLang="en-US"/>
        </a:p>
      </dgm:t>
    </dgm:pt>
    <dgm:pt modelId="{2C2A4BF3-AA22-4080-9546-909CF9AC3ECB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chemeClr val="tx1"/>
              </a:solidFill>
            </a:rPr>
            <a:t>学方法</a:t>
          </a:r>
          <a:r>
            <a:rPr lang="zh-CN" altLang="en-US">
              <a:solidFill>
                <a:schemeClr val="tx1"/>
              </a:solidFill>
            </a:rPr>
            <a:t/>
          </a:r>
          <a:endParaRPr lang="zh-CN" altLang="en-US">
            <a:solidFill>
              <a:schemeClr val="tx1"/>
            </a:solidFill>
          </a:endParaRPr>
        </a:p>
      </dgm:t>
    </dgm:pt>
    <dgm:pt modelId="{4A6A0524-D9B7-4A37-8E78-5FE688BDCCE6}" cxnId="{DDDFFB4D-4E9F-4D3E-B561-FF18FCC9CDD6}" type="parTrans">
      <dgm:prSet/>
      <dgm:spPr/>
      <dgm:t>
        <a:bodyPr/>
        <a:p>
          <a:endParaRPr lang="zh-CN" altLang="en-US"/>
        </a:p>
      </dgm:t>
    </dgm:pt>
    <dgm:pt modelId="{39CECE7E-7D7C-4022-9437-1E0813814145}" cxnId="{DDDFFB4D-4E9F-4D3E-B561-FF18FCC9CDD6}" type="sibTrans">
      <dgm:prSet/>
      <dgm:spPr/>
      <dgm:t>
        <a:bodyPr/>
        <a:p>
          <a:endParaRPr lang="zh-CN" altLang="en-US"/>
        </a:p>
      </dgm:t>
    </dgm:pt>
    <dgm:pt modelId="{7AE52D51-AB07-46C6-824D-CA4D7696BC9E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追涨</a:t>
          </a:r>
          <a:endParaRPr lang="zh-CN">
            <a:solidFill>
              <a:schemeClr val="tx1"/>
            </a:solidFill>
          </a:endParaRPr>
        </a:p>
      </dgm:t>
    </dgm:pt>
    <dgm:pt modelId="{69DD8708-9474-4EC3-9B89-C7008CEB0935}" cxnId="{268AF1FD-6FDA-41DA-9415-2C9E8109810B}" type="parTrans">
      <dgm:prSet/>
      <dgm:spPr/>
    </dgm:pt>
    <dgm:pt modelId="{32969E3C-3061-4C8D-A0D9-7DCC06A57506}" cxnId="{268AF1FD-6FDA-41DA-9415-2C9E8109810B}" type="sibTrans">
      <dgm:prSet/>
      <dgm:spPr/>
    </dgm:pt>
    <dgm:pt modelId="{4B97FBAC-F2A3-44E8-82DD-C30751A86AE6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涨停横盘二升</a:t>
          </a:r>
          <a:r>
            <a:rPr lang="zh-CN">
              <a:solidFill>
                <a:schemeClr val="tx1"/>
              </a:solidFill>
            </a:rPr>
            <a:t/>
          </a:r>
          <a:endParaRPr lang="zh-CN">
            <a:solidFill>
              <a:schemeClr val="tx1"/>
            </a:solidFill>
          </a:endParaRPr>
        </a:p>
      </dgm:t>
    </dgm:pt>
    <dgm:pt modelId="{73B6737E-D421-4D7C-877F-9A50DE2B1B9C}" cxnId="{995B00D8-6E25-4BA8-9105-F75A8FBBAE5C}" type="parTrans">
      <dgm:prSet/>
      <dgm:spPr/>
    </dgm:pt>
    <dgm:pt modelId="{3BF6155A-619C-4CC1-8B0D-2A3D905CD50B}" cxnId="{995B00D8-6E25-4BA8-9105-F75A8FBBAE5C}" type="sibTrans">
      <dgm:prSet/>
      <dgm:spPr/>
    </dgm:pt>
    <dgm:pt modelId="{46A772F6-B95B-4B21-BE0E-B2D8000C1CAA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趋势</a:t>
          </a:r>
          <a:r>
            <a:rPr lang="zh-CN">
              <a:solidFill>
                <a:schemeClr val="tx1"/>
              </a:solidFill>
            </a:rPr>
            <a:t/>
          </a:r>
          <a:endParaRPr lang="zh-CN">
            <a:solidFill>
              <a:schemeClr val="tx1"/>
            </a:solidFill>
          </a:endParaRPr>
        </a:p>
      </dgm:t>
    </dgm:pt>
    <dgm:pt modelId="{B858D28E-094D-4D7F-A2BA-315F97FE1808}" cxnId="{6E68C09C-450C-4B6C-A7F4-16C3C7D582E0}" type="parTrans">
      <dgm:prSet/>
      <dgm:spPr/>
    </dgm:pt>
    <dgm:pt modelId="{56836CBB-8FD6-41E6-9F29-599207D0846A}" cxnId="{6E68C09C-450C-4B6C-A7F4-16C3C7D582E0}" type="sibTrans">
      <dgm:prSet/>
      <dgm:spPr/>
    </dgm:pt>
    <dgm:pt modelId="{9578FFE7-AD63-445D-8A68-36E1263F5FC4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趋势龙头跟踪</a:t>
          </a:r>
          <a:endParaRPr lang="zh-CN">
            <a:solidFill>
              <a:schemeClr val="tx1"/>
            </a:solidFill>
          </a:endParaRPr>
        </a:p>
      </dgm:t>
    </dgm:pt>
    <dgm:pt modelId="{3E0F5EDC-0ABC-4B72-82A5-37CF867D6BE5}" cxnId="{E4D66B3A-6531-4B9E-95FA-67B79091D83D}" type="parTrans">
      <dgm:prSet/>
      <dgm:spPr/>
    </dgm:pt>
    <dgm:pt modelId="{77E53C77-3B07-49E3-8F21-7C7B6E652C06}" cxnId="{E4D66B3A-6531-4B9E-95FA-67B79091D83D}" type="sibTrans">
      <dgm:prSet/>
      <dgm:spPr/>
    </dgm:pt>
    <dgm:pt modelId="{F1F168EA-BEA5-42DE-9C32-2630031BC99F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抄底</a:t>
          </a:r>
          <a:r>
            <a:rPr lang="zh-CN">
              <a:solidFill>
                <a:schemeClr val="tx1"/>
              </a:solidFill>
            </a:rPr>
            <a:t/>
          </a:r>
          <a:endParaRPr lang="zh-CN">
            <a:solidFill>
              <a:schemeClr val="tx1"/>
            </a:solidFill>
          </a:endParaRPr>
        </a:p>
      </dgm:t>
    </dgm:pt>
    <dgm:pt modelId="{7C630BB6-5272-43CC-9B7B-AC839652F6A2}" cxnId="{1A7194CD-757A-4EC2-85CD-CC65E296A390}" type="parTrans">
      <dgm:prSet/>
      <dgm:spPr/>
    </dgm:pt>
    <dgm:pt modelId="{2B67ED19-139D-4D94-A91B-A5070609BA09}" cxnId="{1A7194CD-757A-4EC2-85CD-CC65E296A390}" type="sibTrans">
      <dgm:prSet/>
      <dgm:spPr/>
    </dgm:pt>
    <dgm:pt modelId="{3D7AC1B4-F66B-46D2-A4C5-70644DC716D6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蓝色超跌抄底、牛回头战法</a:t>
          </a:r>
          <a:r>
            <a:rPr lang="zh-CN">
              <a:solidFill>
                <a:schemeClr val="tx1"/>
              </a:solidFill>
            </a:rPr>
            <a:t/>
          </a:r>
          <a:endParaRPr lang="zh-CN">
            <a:solidFill>
              <a:schemeClr val="tx1"/>
            </a:solidFill>
          </a:endParaRPr>
        </a:p>
      </dgm:t>
    </dgm:pt>
    <dgm:pt modelId="{CA53C0B9-49C5-4CE6-BB90-F57729E85EF5}" cxnId="{B6090D59-64CE-4AAC-A007-1977EBC96ECE}" type="parTrans">
      <dgm:prSet/>
      <dgm:spPr/>
    </dgm:pt>
    <dgm:pt modelId="{5532EC66-C419-449B-ADAA-504B8F5028EE}" cxnId="{B6090D59-64CE-4AAC-A007-1977EBC96ECE}" type="sibTrans">
      <dgm:prSet/>
      <dgm:spPr/>
    </dgm:pt>
    <dgm:pt modelId="{C78C4F92-AD69-46C8-910C-41059E8ED0A9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chemeClr val="tx1"/>
              </a:solidFill>
            </a:rPr>
            <a:t>做交易</a:t>
          </a:r>
          <a:r>
            <a:rPr lang="zh-CN" altLang="en-US">
              <a:solidFill>
                <a:schemeClr val="tx1"/>
              </a:solidFill>
            </a:rPr>
            <a:t/>
          </a:r>
          <a:endParaRPr lang="zh-CN" altLang="en-US">
            <a:solidFill>
              <a:schemeClr val="tx1"/>
            </a:solidFill>
          </a:endParaRPr>
        </a:p>
      </dgm:t>
    </dgm:pt>
    <dgm:pt modelId="{581124B7-0397-40F7-9B1D-41220103BA68}" cxnId="{978E46D4-5D76-474D-AAB7-F50A44BE3F85}" type="parTrans">
      <dgm:prSet/>
      <dgm:spPr/>
      <dgm:t>
        <a:bodyPr/>
        <a:p>
          <a:endParaRPr lang="zh-CN" altLang="en-US"/>
        </a:p>
      </dgm:t>
    </dgm:pt>
    <dgm:pt modelId="{A23C44A9-E7A6-467B-BF93-DD0656347715}" cxnId="{978E46D4-5D76-474D-AAB7-F50A44BE3F85}" type="sibTrans">
      <dgm:prSet/>
      <dgm:spPr/>
      <dgm:t>
        <a:bodyPr/>
        <a:p>
          <a:endParaRPr lang="zh-CN" altLang="en-US"/>
        </a:p>
      </dgm:t>
    </dgm:pt>
    <dgm:pt modelId="{4E4A1E17-A3EC-4A54-9171-277E11A0B287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chemeClr val="tx1"/>
              </a:solidFill>
            </a:rPr>
            <a:t>做跟投</a:t>
          </a:r>
          <a:r>
            <a:rPr lang="zh-CN" altLang="en-US">
              <a:solidFill>
                <a:schemeClr val="tx1"/>
              </a:solidFill>
            </a:rPr>
            <a:t/>
          </a:r>
          <a:endParaRPr lang="zh-CN" altLang="en-US">
            <a:solidFill>
              <a:schemeClr val="tx1"/>
            </a:solidFill>
          </a:endParaRPr>
        </a:p>
      </dgm:t>
    </dgm:pt>
    <dgm:pt modelId="{367D7799-1E5C-4947-8AD1-85D1E0D367AF}" cxnId="{5C181BDC-5BEE-4641-987F-C1F225A52066}" type="parTrans">
      <dgm:prSet/>
      <dgm:spPr/>
      <dgm:t>
        <a:bodyPr/>
        <a:p>
          <a:endParaRPr lang="zh-CN" altLang="en-US"/>
        </a:p>
      </dgm:t>
    </dgm:pt>
    <dgm:pt modelId="{7FFEBD18-7D5B-41C0-A8F3-60942A71708D}" cxnId="{5C181BDC-5BEE-4641-987F-C1F225A52066}" type="sibTrans">
      <dgm:prSet/>
      <dgm:spPr/>
      <dgm:t>
        <a:bodyPr/>
        <a:p>
          <a:endParaRPr lang="zh-CN" altLang="en-US"/>
        </a:p>
      </dgm:t>
    </dgm:pt>
    <dgm:pt modelId="{2B9D6902-DCB2-4AC4-BFAC-AF964742FD39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chemeClr val="tx1"/>
              </a:solidFill>
            </a:rPr>
            <a:t>自己账户</a:t>
          </a:r>
          <a:r>
            <a:rPr lang="zh-CN" altLang="en-US">
              <a:solidFill>
                <a:schemeClr val="tx1"/>
              </a:solidFill>
            </a:rPr>
            <a:t/>
          </a:r>
          <a:endParaRPr lang="zh-CN" altLang="en-US">
            <a:solidFill>
              <a:schemeClr val="tx1"/>
            </a:solidFill>
          </a:endParaRPr>
        </a:p>
      </dgm:t>
    </dgm:pt>
    <dgm:pt modelId="{9EAB334F-AA91-4141-B6FE-557B19FCD964}" cxnId="{0A6573B1-E1FE-4AFA-9F03-9202AD9CE2F0}" type="parTrans">
      <dgm:prSet/>
      <dgm:spPr/>
      <dgm:t>
        <a:bodyPr/>
        <a:p>
          <a:endParaRPr lang="zh-CN" altLang="en-US"/>
        </a:p>
      </dgm:t>
    </dgm:pt>
    <dgm:pt modelId="{EB4A7ACA-5833-4A98-973D-A8E863091431}" cxnId="{0A6573B1-E1FE-4AFA-9F03-9202AD9CE2F0}" type="sibTrans">
      <dgm:prSet/>
      <dgm:spPr/>
      <dgm:t>
        <a:bodyPr/>
        <a:p>
          <a:endParaRPr lang="zh-CN" altLang="en-US"/>
        </a:p>
      </dgm:t>
    </dgm:pt>
    <dgm:pt modelId="{74CE10E4-C6BB-4235-AE21-4BF5CF3063A3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tx1"/>
              </a:solidFill>
            </a:rPr>
            <a:t>ETF</a:t>
          </a:r>
          <a:r>
            <a:rPr lang="zh-CN" altLang="en-US">
              <a:solidFill>
                <a:schemeClr val="tx1"/>
              </a:solidFill>
            </a:rPr>
            <a:t>策略</a:t>
          </a:r>
          <a:r>
            <a:rPr lang="zh-CN" altLang="en-US">
              <a:solidFill>
                <a:schemeClr val="tx1"/>
              </a:solidFill>
            </a:rPr>
            <a:t/>
          </a:r>
          <a:endParaRPr lang="zh-CN" altLang="en-US">
            <a:solidFill>
              <a:schemeClr val="tx1"/>
            </a:solidFill>
          </a:endParaRPr>
        </a:p>
      </dgm:t>
    </dgm:pt>
    <dgm:pt modelId="{3CE84C30-A9AB-43E7-8A01-C7919AF33DC9}" cxnId="{53146822-94C1-4D81-9194-903D61619CAF}" type="parTrans">
      <dgm:prSet/>
      <dgm:spPr/>
    </dgm:pt>
    <dgm:pt modelId="{9EB205E5-B3AF-455D-B94E-E0E4A396AA16}" cxnId="{53146822-94C1-4D81-9194-903D61619CAF}" type="sibTrans">
      <dgm:prSet/>
      <dgm:spPr/>
    </dgm:pt>
    <dgm:pt modelId="{7B544C38-AB15-4B63-AC83-4DEAC6587940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中证</a:t>
          </a:r>
          <a:r>
            <a:rPr lang="en-US" altLang="zh-CN">
              <a:solidFill>
                <a:schemeClr val="tx1"/>
              </a:solidFill>
            </a:rPr>
            <a:t>1000</a:t>
          </a:r>
          <a:r>
            <a:rPr lang="zh-CN" altLang="en-US">
              <a:solidFill>
                <a:schemeClr val="tx1"/>
              </a:solidFill>
            </a:rPr>
            <a:t>智能择时、</a:t>
          </a:r>
          <a:r>
            <a:rPr lang="zh-CN" altLang="en-US">
              <a:solidFill>
                <a:schemeClr val="tx1"/>
              </a:solidFill>
            </a:rPr>
            <a:t>金玉满堂</a:t>
          </a:r>
          <a:endParaRPr lang="zh-CN" altLang="en-US">
            <a:solidFill>
              <a:schemeClr val="tx1"/>
            </a:solidFill>
          </a:endParaRPr>
        </a:p>
      </dgm:t>
    </dgm:pt>
    <dgm:pt modelId="{D4C5C08B-2CCA-4C8A-8070-81E9D9D50440}" cxnId="{2ADF7BE3-4227-492D-869E-DD36056ABC4C}" type="parTrans">
      <dgm:prSet/>
      <dgm:spPr/>
    </dgm:pt>
    <dgm:pt modelId="{9CCF3F62-5CCC-460B-AB28-6F0F3F1B831C}" cxnId="{2ADF7BE3-4227-492D-869E-DD36056ABC4C}" type="sibTrans">
      <dgm:prSet/>
      <dgm:spPr/>
    </dgm:pt>
    <dgm:pt modelId="{DA687A38-B14E-47F8-9CCC-95261E07C7D5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股票策略</a:t>
          </a:r>
          <a:endParaRPr lang="zh-CN">
            <a:solidFill>
              <a:schemeClr val="tx1"/>
            </a:solidFill>
          </a:endParaRPr>
        </a:p>
      </dgm:t>
    </dgm:pt>
    <dgm:pt modelId="{F1A19CC5-3E53-4888-8DBB-2E66B0035A0D}" cxnId="{08DD7AFE-7748-4847-A74B-941A85A98ECC}" type="parTrans">
      <dgm:prSet/>
      <dgm:spPr/>
    </dgm:pt>
    <dgm:pt modelId="{8F62466E-6623-4461-85CF-9046ECB9F27C}" cxnId="{08DD7AFE-7748-4847-A74B-941A85A98ECC}" type="sibTrans">
      <dgm:prSet/>
      <dgm:spPr/>
    </dgm:pt>
    <dgm:pt modelId="{515C97A1-E548-4E8B-ACE4-85FF5DD8A1CA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>
              <a:solidFill>
                <a:schemeClr val="tx1"/>
              </a:solidFill>
            </a:rPr>
            <a:t>AI</a:t>
          </a:r>
          <a:r>
            <a:rPr lang="zh-CN" altLang="en-US">
              <a:solidFill>
                <a:schemeClr val="tx1"/>
              </a:solidFill>
            </a:rPr>
            <a:t>量化智选、事件驱动</a:t>
          </a:r>
          <a:r>
            <a:rPr lang="zh-CN" altLang="en-US">
              <a:solidFill>
                <a:schemeClr val="tx1"/>
              </a:solidFill>
            </a:rPr>
            <a:t/>
          </a:r>
          <a:endParaRPr lang="zh-CN" altLang="en-US">
            <a:solidFill>
              <a:schemeClr val="tx1"/>
            </a:solidFill>
          </a:endParaRPr>
        </a:p>
      </dgm:t>
    </dgm:pt>
    <dgm:pt modelId="{A3A3B5E3-FB11-476D-B14D-6AA0AE1E29F4}" cxnId="{42C89C90-5F31-43DD-BB7A-5C14B6FE31AC}" type="parTrans">
      <dgm:prSet/>
      <dgm:spPr/>
    </dgm:pt>
    <dgm:pt modelId="{CBF6CD7C-DA98-4D5E-AB1A-488D33A7E35C}" cxnId="{42C89C90-5F31-43DD-BB7A-5C14B6FE31AC}" type="sibTrans">
      <dgm:prSet/>
      <dgm:spPr/>
    </dgm:pt>
    <dgm:pt modelId="{A8BFBF74-5CDD-448F-ACEA-F5A5206FE209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基金申购</a:t>
          </a:r>
          <a:endParaRPr lang="zh-CN">
            <a:solidFill>
              <a:schemeClr val="tx1"/>
            </a:solidFill>
          </a:endParaRPr>
        </a:p>
      </dgm:t>
    </dgm:pt>
    <dgm:pt modelId="{D1CF9D81-8C5C-40D3-8811-306FD0839AF3}" cxnId="{FD269C50-D562-4D31-853A-CC746A788620}" type="parTrans">
      <dgm:prSet/>
      <dgm:spPr/>
    </dgm:pt>
    <dgm:pt modelId="{B7897DDE-4141-4214-A610-57074BB49838}" cxnId="{FD269C50-D562-4D31-853A-CC746A788620}" type="sibTrans">
      <dgm:prSet/>
      <dgm:spPr/>
    </dgm:pt>
    <dgm:pt modelId="{FE507873-64FA-4503-BCCF-A64A2AD7941F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货币基金</a:t>
          </a:r>
          <a:r>
            <a:rPr lang="zh-CN">
              <a:solidFill>
                <a:schemeClr val="tx1"/>
              </a:solidFill>
            </a:rPr>
            <a:t/>
          </a:r>
          <a:endParaRPr lang="zh-CN">
            <a:solidFill>
              <a:schemeClr val="tx1"/>
            </a:solidFill>
          </a:endParaRPr>
        </a:p>
      </dgm:t>
    </dgm:pt>
    <dgm:pt modelId="{3FF73E54-6DE2-431F-AFD8-92E0AB32256B}" cxnId="{A0B6C06C-3EA0-4816-8DA9-2AE98F6A28F5}" type="parTrans">
      <dgm:prSet/>
      <dgm:spPr/>
    </dgm:pt>
    <dgm:pt modelId="{0883D27C-6562-4106-8BD8-C5CA9F5D01D0}" cxnId="{A0B6C06C-3EA0-4816-8DA9-2AE98F6A28F5}" type="sibTrans">
      <dgm:prSet/>
      <dgm:spPr/>
    </dgm:pt>
    <dgm:pt modelId="{CA476CCA-6F3A-42B4-BD52-2A87E5893D0C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债券基金</a:t>
          </a:r>
          <a:r>
            <a:rPr lang="zh-CN">
              <a:solidFill>
                <a:schemeClr val="tx1"/>
              </a:solidFill>
            </a:rPr>
            <a:t/>
          </a:r>
          <a:endParaRPr lang="zh-CN">
            <a:solidFill>
              <a:schemeClr val="tx1"/>
            </a:solidFill>
          </a:endParaRPr>
        </a:p>
      </dgm:t>
    </dgm:pt>
    <dgm:pt modelId="{C7569CF5-3CBC-428D-89FF-CB7C40FF91C4}" cxnId="{77B603EC-0D5D-4AAB-ABC0-281857446B50}" type="parTrans">
      <dgm:prSet/>
      <dgm:spPr/>
    </dgm:pt>
    <dgm:pt modelId="{22BB1044-B0B2-4B6A-B0B2-6C0D1A9016F8}" cxnId="{77B603EC-0D5D-4AAB-ABC0-281857446B50}" type="sibTrans">
      <dgm:prSet/>
      <dgm:spPr/>
    </dgm:pt>
    <dgm:pt modelId="{625F9779-3D0A-4877-A2CC-4A4605B9F8B2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创金合信鑫详、金鹰恒润</a:t>
          </a:r>
          <a:endParaRPr lang="zh-CN">
            <a:solidFill>
              <a:schemeClr val="tx1"/>
            </a:solidFill>
          </a:endParaRPr>
        </a:p>
      </dgm:t>
    </dgm:pt>
    <dgm:pt modelId="{F115B30E-2290-432F-BB0E-5F2E4614D4EA}" cxnId="{561C4696-5256-4AD9-8901-61149022E03E}" type="parTrans">
      <dgm:prSet/>
      <dgm:spPr/>
    </dgm:pt>
    <dgm:pt modelId="{5D1C723E-42E5-4A73-8CE0-36613727D664}" cxnId="{561C4696-5256-4AD9-8901-61149022E03E}" type="sibTrans">
      <dgm:prSet/>
      <dgm:spPr/>
    </dgm:pt>
    <dgm:pt modelId="{7B4F17EE-7AC3-4ED2-ADA6-5A02FD0C7C0C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股票基金</a:t>
          </a:r>
          <a:r>
            <a:rPr lang="zh-CN">
              <a:solidFill>
                <a:schemeClr val="tx1"/>
              </a:solidFill>
            </a:rPr>
            <a:t/>
          </a:r>
          <a:endParaRPr lang="zh-CN">
            <a:solidFill>
              <a:schemeClr val="tx1"/>
            </a:solidFill>
          </a:endParaRPr>
        </a:p>
      </dgm:t>
    </dgm:pt>
    <dgm:pt modelId="{459746DA-3E56-416F-9B2D-DE23CFAB9920}" cxnId="{2C6DE8F8-D55B-4B8E-B31F-BBBA9913FBE1}" type="parTrans">
      <dgm:prSet/>
      <dgm:spPr/>
    </dgm:pt>
    <dgm:pt modelId="{90794470-CF71-45B4-A570-2E6274212B22}" cxnId="{2C6DE8F8-D55B-4B8E-B31F-BBBA9913FBE1}" type="sibTrans">
      <dgm:prSet/>
      <dgm:spPr/>
    </dgm:pt>
    <dgm:pt modelId="{1BE45337-3A5D-4C87-A87A-7239B536EEC5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明亚中证</a:t>
          </a:r>
          <a:r>
            <a:rPr lang="en-US" altLang="zh-CN">
              <a:solidFill>
                <a:schemeClr val="tx1"/>
              </a:solidFill>
            </a:rPr>
            <a:t>1000</a:t>
          </a:r>
          <a:r>
            <a:rPr lang="zh-CN" altLang="en-US">
              <a:solidFill>
                <a:schemeClr val="tx1"/>
              </a:solidFill>
            </a:rPr>
            <a:t>指数增强</a:t>
          </a:r>
          <a:r>
            <a:rPr lang="zh-CN" altLang="en-US">
              <a:solidFill>
                <a:schemeClr val="tx1"/>
              </a:solidFill>
            </a:rPr>
            <a:t>、百嘉瑞丰</a:t>
          </a:r>
          <a:endParaRPr lang="zh-CN" altLang="en-US">
            <a:solidFill>
              <a:schemeClr val="tx1"/>
            </a:solidFill>
          </a:endParaRPr>
        </a:p>
      </dgm:t>
    </dgm:pt>
    <dgm:pt modelId="{8A8D733C-6D8D-4B75-B29C-239731571382}" cxnId="{D320F004-B253-4275-A661-801D1112FA6E}" type="parTrans">
      <dgm:prSet/>
      <dgm:spPr/>
    </dgm:pt>
    <dgm:pt modelId="{0114E401-EFBC-4BFE-9AEE-EC6E4B19E1AE}" cxnId="{D320F004-B253-4275-A661-801D1112FA6E}" type="sibTrans">
      <dgm:prSet/>
      <dgm:spPr/>
    </dgm:pt>
    <dgm:pt modelId="{5FBAB40F-6011-4629-9B30-77C9439C91BF}" type="pres">
      <dgm:prSet presAssocID="{EFE73B03-4D71-4565-8C52-4902BE6377A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332AA2E-A989-4175-BB73-78EA4C3BDB65}" type="pres">
      <dgm:prSet presAssocID="{0605F139-5EF0-48E7-A091-192233D2011D}" presName="root1" presStyleCnt="0"/>
      <dgm:spPr/>
    </dgm:pt>
    <dgm:pt modelId="{24E3F4AB-32FB-4CE0-9DAC-FC4DD26B5900}" type="pres">
      <dgm:prSet presAssocID="{0605F139-5EF0-48E7-A091-192233D2011D}" presName="LevelOneTextNode" presStyleLbl="node0" presStyleIdx="0" presStyleCnt="1">
        <dgm:presLayoutVars>
          <dgm:chPref val="3"/>
        </dgm:presLayoutVars>
      </dgm:prSet>
      <dgm:spPr/>
    </dgm:pt>
    <dgm:pt modelId="{44F25638-8073-4DA7-9390-5AC06A304565}" type="pres">
      <dgm:prSet presAssocID="{0605F139-5EF0-48E7-A091-192233D2011D}" presName="level2hierChild" presStyleCnt="0"/>
      <dgm:spPr/>
    </dgm:pt>
    <dgm:pt modelId="{B47BD6C9-6D53-4A69-975F-9CF96E25F10F}" type="pres">
      <dgm:prSet presAssocID="{AC2BFF99-DAE2-494A-88AB-85D75BC6D2EE}" presName="conn2-1" presStyleLbl="parChTrans1D2" presStyleIdx="0" presStyleCnt="2"/>
      <dgm:spPr/>
    </dgm:pt>
    <dgm:pt modelId="{C1833E64-0598-4ED8-B73B-4C820BB35531}" type="pres">
      <dgm:prSet presAssocID="{AC2BFF99-DAE2-494A-88AB-85D75BC6D2EE}" presName="connTx" presStyleCnt="0"/>
      <dgm:spPr/>
    </dgm:pt>
    <dgm:pt modelId="{46F58ACF-5130-428E-B3EF-87D6FEC0C921}" type="pres">
      <dgm:prSet presAssocID="{4530EE7D-F557-4815-9ED2-EABC47F46978}" presName="root2" presStyleCnt="0"/>
      <dgm:spPr/>
    </dgm:pt>
    <dgm:pt modelId="{3C0D5057-54F2-42F8-ADAD-AA27A1CC1A1B}" type="pres">
      <dgm:prSet presAssocID="{4530EE7D-F557-4815-9ED2-EABC47F46978}" presName="LevelTwoTextNode" presStyleLbl="node2" presStyleIdx="0" presStyleCnt="2">
        <dgm:presLayoutVars>
          <dgm:chPref val="3"/>
        </dgm:presLayoutVars>
      </dgm:prSet>
      <dgm:spPr/>
    </dgm:pt>
    <dgm:pt modelId="{48673F39-879C-4946-8DC7-FD68F0552920}" type="pres">
      <dgm:prSet presAssocID="{4530EE7D-F557-4815-9ED2-EABC47F46978}" presName="level3hierChild" presStyleCnt="0"/>
      <dgm:spPr/>
    </dgm:pt>
    <dgm:pt modelId="{FA61825B-C877-4D42-AAFB-0586288A9783}" type="pres">
      <dgm:prSet presAssocID="{4A6A0524-D9B7-4A37-8E78-5FE688BDCCE6}" presName="conn2-1" presStyleLbl="parChTrans1D3" presStyleIdx="0" presStyleCnt="4"/>
      <dgm:spPr/>
    </dgm:pt>
    <dgm:pt modelId="{66B35CF0-1806-4E4A-8B50-99A64DECDBA9}" type="pres">
      <dgm:prSet presAssocID="{4A6A0524-D9B7-4A37-8E78-5FE688BDCCE6}" presName="connTx" presStyleCnt="0"/>
      <dgm:spPr/>
    </dgm:pt>
    <dgm:pt modelId="{F95D7524-EA0E-4F9D-9D6F-B10856D5C83F}" type="pres">
      <dgm:prSet presAssocID="{2C2A4BF3-AA22-4080-9546-909CF9AC3ECB}" presName="root2" presStyleCnt="0"/>
      <dgm:spPr/>
    </dgm:pt>
    <dgm:pt modelId="{63712EDC-9AF8-41BC-8F72-ADF8D554FF07}" type="pres">
      <dgm:prSet presAssocID="{2C2A4BF3-AA22-4080-9546-909CF9AC3ECB}" presName="LevelTwoTextNode" presStyleLbl="node3" presStyleIdx="0" presStyleCnt="4">
        <dgm:presLayoutVars>
          <dgm:chPref val="3"/>
        </dgm:presLayoutVars>
      </dgm:prSet>
      <dgm:spPr/>
    </dgm:pt>
    <dgm:pt modelId="{E0C65410-D9BC-4E23-87DE-EBBC54AD2166}" type="pres">
      <dgm:prSet presAssocID="{2C2A4BF3-AA22-4080-9546-909CF9AC3ECB}" presName="level3hierChild" presStyleCnt="0"/>
      <dgm:spPr/>
    </dgm:pt>
    <dgm:pt modelId="{382472E2-8B43-4065-BA3B-F39745555412}" type="pres">
      <dgm:prSet presAssocID="{69DD8708-9474-4EC3-9B89-C7008CEB0935}" presName="conn2-1" presStyleLbl="parChTrans1D4" presStyleIdx="0" presStyleCnt="15"/>
      <dgm:spPr/>
    </dgm:pt>
    <dgm:pt modelId="{63FD6941-E904-4C11-9EA9-08AE7EED31AC}" type="pres">
      <dgm:prSet presAssocID="{69DD8708-9474-4EC3-9B89-C7008CEB0935}" presName="connTx" presStyleCnt="0"/>
      <dgm:spPr/>
    </dgm:pt>
    <dgm:pt modelId="{30554D63-5CAB-46E0-90B0-997CEF399B7A}" type="pres">
      <dgm:prSet presAssocID="{7AE52D51-AB07-46C6-824D-CA4D7696BC9E}" presName="root2" presStyleCnt="0"/>
      <dgm:spPr/>
    </dgm:pt>
    <dgm:pt modelId="{B069779B-733C-4CEF-B37F-115F762BF647}" type="pres">
      <dgm:prSet presAssocID="{7AE52D51-AB07-46C6-824D-CA4D7696BC9E}" presName="LevelTwoTextNode" presStyleLbl="node4" presStyleIdx="0" presStyleCnt="15">
        <dgm:presLayoutVars>
          <dgm:chPref val="3"/>
        </dgm:presLayoutVars>
      </dgm:prSet>
      <dgm:spPr/>
    </dgm:pt>
    <dgm:pt modelId="{7E4EE8D8-7575-4C9D-97FC-1D20237554BC}" type="pres">
      <dgm:prSet presAssocID="{7AE52D51-AB07-46C6-824D-CA4D7696BC9E}" presName="level3hierChild" presStyleCnt="0"/>
      <dgm:spPr/>
    </dgm:pt>
    <dgm:pt modelId="{42F8C424-5693-44BC-AEDE-AB2D5F17CA34}" type="pres">
      <dgm:prSet presAssocID="{73B6737E-D421-4D7C-877F-9A50DE2B1B9C}" presName="conn2-1" presStyleLbl="parChTrans1D4" presStyleIdx="1" presStyleCnt="15"/>
      <dgm:spPr/>
    </dgm:pt>
    <dgm:pt modelId="{6270A4DC-91D6-4F20-AC01-B6BCE04E7D92}" type="pres">
      <dgm:prSet presAssocID="{73B6737E-D421-4D7C-877F-9A50DE2B1B9C}" presName="connTx" presStyleCnt="0"/>
      <dgm:spPr/>
    </dgm:pt>
    <dgm:pt modelId="{B7E4D616-1E53-47AC-A7D4-69D8BC4E22EA}" type="pres">
      <dgm:prSet presAssocID="{4B97FBAC-F2A3-44E8-82DD-C30751A86AE6}" presName="root2" presStyleCnt="0"/>
      <dgm:spPr/>
    </dgm:pt>
    <dgm:pt modelId="{F41448CA-F601-4E2E-8A77-05EB5622124E}" type="pres">
      <dgm:prSet presAssocID="{4B97FBAC-F2A3-44E8-82DD-C30751A86AE6}" presName="LevelTwoTextNode" presStyleLbl="node4" presStyleIdx="1" presStyleCnt="15" custScaleX="382769" custLinFactNeighborX="-1485">
        <dgm:presLayoutVars>
          <dgm:chPref val="3"/>
        </dgm:presLayoutVars>
      </dgm:prSet>
      <dgm:spPr/>
    </dgm:pt>
    <dgm:pt modelId="{ADE8B061-2B8C-437C-8451-1586FA0E9D68}" type="pres">
      <dgm:prSet presAssocID="{4B97FBAC-F2A3-44E8-82DD-C30751A86AE6}" presName="level3hierChild" presStyleCnt="0"/>
      <dgm:spPr/>
    </dgm:pt>
    <dgm:pt modelId="{0EB68C24-EE0E-4909-AA9C-CB562015D6D8}" type="pres">
      <dgm:prSet presAssocID="{B858D28E-094D-4D7F-A2BA-315F97FE1808}" presName="conn2-1" presStyleLbl="parChTrans1D4" presStyleIdx="2" presStyleCnt="15"/>
      <dgm:spPr/>
    </dgm:pt>
    <dgm:pt modelId="{90A4C390-FF15-49D9-A0DC-0B8D8C730EFE}" type="pres">
      <dgm:prSet presAssocID="{B858D28E-094D-4D7F-A2BA-315F97FE1808}" presName="connTx" presStyleCnt="0"/>
      <dgm:spPr/>
    </dgm:pt>
    <dgm:pt modelId="{822BFB05-BC9E-4D8B-A505-C69298545DE1}" type="pres">
      <dgm:prSet presAssocID="{46A772F6-B95B-4B21-BE0E-B2D8000C1CAA}" presName="root2" presStyleCnt="0"/>
      <dgm:spPr/>
    </dgm:pt>
    <dgm:pt modelId="{76899933-A4BE-42E5-82F5-ED0DF7668540}" type="pres">
      <dgm:prSet presAssocID="{46A772F6-B95B-4B21-BE0E-B2D8000C1CAA}" presName="LevelTwoTextNode" presStyleLbl="node4" presStyleIdx="2" presStyleCnt="15">
        <dgm:presLayoutVars>
          <dgm:chPref val="3"/>
        </dgm:presLayoutVars>
      </dgm:prSet>
      <dgm:spPr/>
    </dgm:pt>
    <dgm:pt modelId="{9545B72F-E398-4308-9E99-E3A5F30AFCD1}" type="pres">
      <dgm:prSet presAssocID="{46A772F6-B95B-4B21-BE0E-B2D8000C1CAA}" presName="level3hierChild" presStyleCnt="0"/>
      <dgm:spPr/>
    </dgm:pt>
    <dgm:pt modelId="{CB4503C0-185D-48A6-A795-72C1D53D7B07}" type="pres">
      <dgm:prSet presAssocID="{3E0F5EDC-0ABC-4B72-82A5-37CF867D6BE5}" presName="conn2-1" presStyleLbl="parChTrans1D4" presStyleIdx="3" presStyleCnt="15"/>
      <dgm:spPr/>
    </dgm:pt>
    <dgm:pt modelId="{5410CA6C-205C-4210-8B20-66CF3569CBEF}" type="pres">
      <dgm:prSet presAssocID="{3E0F5EDC-0ABC-4B72-82A5-37CF867D6BE5}" presName="connTx" presStyleCnt="0"/>
      <dgm:spPr/>
    </dgm:pt>
    <dgm:pt modelId="{8C80D77B-AD73-433C-BA73-085AF6A20876}" type="pres">
      <dgm:prSet presAssocID="{9578FFE7-AD63-445D-8A68-36E1263F5FC4}" presName="root2" presStyleCnt="0"/>
      <dgm:spPr/>
    </dgm:pt>
    <dgm:pt modelId="{42C99F5B-FA4D-47AB-8A75-B311AA9CC1D8}" type="pres">
      <dgm:prSet presAssocID="{9578FFE7-AD63-445D-8A68-36E1263F5FC4}" presName="LevelTwoTextNode" presStyleLbl="node4" presStyleIdx="3" presStyleCnt="15" custScaleX="381496">
        <dgm:presLayoutVars>
          <dgm:chPref val="3"/>
        </dgm:presLayoutVars>
      </dgm:prSet>
      <dgm:spPr/>
    </dgm:pt>
    <dgm:pt modelId="{A4FFD13B-61F4-4BAD-B22B-2C195A2F764A}" type="pres">
      <dgm:prSet presAssocID="{9578FFE7-AD63-445D-8A68-36E1263F5FC4}" presName="level3hierChild" presStyleCnt="0"/>
      <dgm:spPr/>
    </dgm:pt>
    <dgm:pt modelId="{FD088C76-72B4-408B-B3BA-D9F371AEF1F7}" type="pres">
      <dgm:prSet presAssocID="{7C630BB6-5272-43CC-9B7B-AC839652F6A2}" presName="conn2-1" presStyleLbl="parChTrans1D4" presStyleIdx="4" presStyleCnt="15"/>
      <dgm:spPr/>
    </dgm:pt>
    <dgm:pt modelId="{A11056AB-65E0-455D-B96D-852E1BD49F6F}" type="pres">
      <dgm:prSet presAssocID="{7C630BB6-5272-43CC-9B7B-AC839652F6A2}" presName="connTx" presStyleCnt="0"/>
      <dgm:spPr/>
    </dgm:pt>
    <dgm:pt modelId="{540AA1EA-9C24-49EB-9209-4DA9D68C2702}" type="pres">
      <dgm:prSet presAssocID="{F1F168EA-BEA5-42DE-9C32-2630031BC99F}" presName="root2" presStyleCnt="0"/>
      <dgm:spPr/>
    </dgm:pt>
    <dgm:pt modelId="{89F158C9-1ADF-49F3-8A99-F1757DAB42A8}" type="pres">
      <dgm:prSet presAssocID="{F1F168EA-BEA5-42DE-9C32-2630031BC99F}" presName="LevelTwoTextNode" presStyleLbl="node4" presStyleIdx="4" presStyleCnt="15">
        <dgm:presLayoutVars>
          <dgm:chPref val="3"/>
        </dgm:presLayoutVars>
      </dgm:prSet>
      <dgm:spPr/>
    </dgm:pt>
    <dgm:pt modelId="{DA79F5C2-6D6C-419D-8351-27A224F13904}" type="pres">
      <dgm:prSet presAssocID="{F1F168EA-BEA5-42DE-9C32-2630031BC99F}" presName="level3hierChild" presStyleCnt="0"/>
      <dgm:spPr/>
    </dgm:pt>
    <dgm:pt modelId="{E225986D-9E9D-4DF9-8C05-2079041DA6E9}" type="pres">
      <dgm:prSet presAssocID="{CA53C0B9-49C5-4CE6-BB90-F57729E85EF5}" presName="conn2-1" presStyleLbl="parChTrans1D4" presStyleIdx="5" presStyleCnt="15"/>
      <dgm:spPr/>
    </dgm:pt>
    <dgm:pt modelId="{21C4F2E6-38B3-4DB2-99E7-29E4DC8AE9D5}" type="pres">
      <dgm:prSet presAssocID="{CA53C0B9-49C5-4CE6-BB90-F57729E85EF5}" presName="connTx" presStyleCnt="0"/>
      <dgm:spPr/>
    </dgm:pt>
    <dgm:pt modelId="{1A850E15-F924-480D-8ABF-5A36CFA12F0D}" type="pres">
      <dgm:prSet presAssocID="{3D7AC1B4-F66B-46D2-A4C5-70644DC716D6}" presName="root2" presStyleCnt="0"/>
      <dgm:spPr/>
    </dgm:pt>
    <dgm:pt modelId="{262B8700-4AB4-4632-855D-1E8113AD34D8}" type="pres">
      <dgm:prSet presAssocID="{3D7AC1B4-F66B-46D2-A4C5-70644DC716D6}" presName="LevelTwoTextNode" presStyleLbl="node4" presStyleIdx="5" presStyleCnt="15" custScaleX="384254" custLinFactNeighborX="-743">
        <dgm:presLayoutVars>
          <dgm:chPref val="3"/>
        </dgm:presLayoutVars>
      </dgm:prSet>
      <dgm:spPr/>
    </dgm:pt>
    <dgm:pt modelId="{810F3BDB-2758-4E75-BE15-528C39D32846}" type="pres">
      <dgm:prSet presAssocID="{3D7AC1B4-F66B-46D2-A4C5-70644DC716D6}" presName="level3hierChild" presStyleCnt="0"/>
      <dgm:spPr/>
    </dgm:pt>
    <dgm:pt modelId="{E81582B1-A130-479F-ACE3-61EF727591CE}" type="pres">
      <dgm:prSet presAssocID="{581124B7-0397-40F7-9B1D-41220103BA68}" presName="conn2-1" presStyleLbl="parChTrans1D3" presStyleIdx="1" presStyleCnt="4"/>
      <dgm:spPr/>
    </dgm:pt>
    <dgm:pt modelId="{C3EBFA62-33AA-4455-9D61-7B96DA4B37A4}" type="pres">
      <dgm:prSet presAssocID="{581124B7-0397-40F7-9B1D-41220103BA68}" presName="connTx" presStyleCnt="0"/>
      <dgm:spPr/>
    </dgm:pt>
    <dgm:pt modelId="{2DF34A52-3962-401F-8488-13EE54243675}" type="pres">
      <dgm:prSet presAssocID="{C78C4F92-AD69-46C8-910C-41059E8ED0A9}" presName="root2" presStyleCnt="0"/>
      <dgm:spPr/>
    </dgm:pt>
    <dgm:pt modelId="{29F748CF-C0E7-4DEA-B3A3-0E8AEB5CA964}" type="pres">
      <dgm:prSet presAssocID="{C78C4F92-AD69-46C8-910C-41059E8ED0A9}" presName="LevelTwoTextNode" presStyleLbl="node3" presStyleIdx="1" presStyleCnt="4">
        <dgm:presLayoutVars>
          <dgm:chPref val="3"/>
        </dgm:presLayoutVars>
      </dgm:prSet>
      <dgm:spPr/>
    </dgm:pt>
    <dgm:pt modelId="{02AC44EF-F1FC-4C54-8D55-2436304955F9}" type="pres">
      <dgm:prSet presAssocID="{C78C4F92-AD69-46C8-910C-41059E8ED0A9}" presName="level3hierChild" presStyleCnt="0"/>
      <dgm:spPr/>
    </dgm:pt>
    <dgm:pt modelId="{2E81B90F-7494-41FF-808F-F7F82B993B40}" type="pres">
      <dgm:prSet presAssocID="{367D7799-1E5C-4947-8AD1-85D1E0D367AF}" presName="conn2-1" presStyleLbl="parChTrans1D2" presStyleIdx="1" presStyleCnt="2"/>
      <dgm:spPr/>
    </dgm:pt>
    <dgm:pt modelId="{0F4B7785-0023-487B-801C-9850969E1D34}" type="pres">
      <dgm:prSet presAssocID="{367D7799-1E5C-4947-8AD1-85D1E0D367AF}" presName="connTx" presStyleCnt="0"/>
      <dgm:spPr/>
    </dgm:pt>
    <dgm:pt modelId="{4925E953-147A-4210-9A9C-63730A307231}" type="pres">
      <dgm:prSet presAssocID="{4E4A1E17-A3EC-4A54-9171-277E11A0B287}" presName="root2" presStyleCnt="0"/>
      <dgm:spPr/>
    </dgm:pt>
    <dgm:pt modelId="{3D382021-A429-4403-82FF-5A95DD3EBB20}" type="pres">
      <dgm:prSet presAssocID="{4E4A1E17-A3EC-4A54-9171-277E11A0B287}" presName="LevelTwoTextNode" presStyleLbl="node2" presStyleIdx="1" presStyleCnt="2">
        <dgm:presLayoutVars>
          <dgm:chPref val="3"/>
        </dgm:presLayoutVars>
      </dgm:prSet>
      <dgm:spPr/>
    </dgm:pt>
    <dgm:pt modelId="{6D231649-1A42-47D5-A289-01058E6A05B6}" type="pres">
      <dgm:prSet presAssocID="{4E4A1E17-A3EC-4A54-9171-277E11A0B287}" presName="level3hierChild" presStyleCnt="0"/>
      <dgm:spPr/>
    </dgm:pt>
    <dgm:pt modelId="{B68D4CB7-ED76-4EEE-B7F0-455597F5F947}" type="pres">
      <dgm:prSet presAssocID="{9EAB334F-AA91-4141-B6FE-557B19FCD964}" presName="conn2-1" presStyleLbl="parChTrans1D3" presStyleIdx="2" presStyleCnt="4"/>
      <dgm:spPr/>
    </dgm:pt>
    <dgm:pt modelId="{5CB1AA4B-5999-455A-85BE-A2532A5BECF0}" type="pres">
      <dgm:prSet presAssocID="{9EAB334F-AA91-4141-B6FE-557B19FCD964}" presName="connTx" presStyleCnt="0"/>
      <dgm:spPr/>
    </dgm:pt>
    <dgm:pt modelId="{A1B09372-2280-4FF7-9810-328BF9428FDA}" type="pres">
      <dgm:prSet presAssocID="{2B9D6902-DCB2-4AC4-BFAC-AF964742FD39}" presName="root2" presStyleCnt="0"/>
      <dgm:spPr/>
    </dgm:pt>
    <dgm:pt modelId="{402901F7-4C4B-47C4-BE12-824FDFB99F9B}" type="pres">
      <dgm:prSet presAssocID="{2B9D6902-DCB2-4AC4-BFAC-AF964742FD39}" presName="LevelTwoTextNode" presStyleLbl="node3" presStyleIdx="2" presStyleCnt="4">
        <dgm:presLayoutVars>
          <dgm:chPref val="3"/>
        </dgm:presLayoutVars>
      </dgm:prSet>
      <dgm:spPr/>
    </dgm:pt>
    <dgm:pt modelId="{48115C91-152F-4201-BB89-A30029998550}" type="pres">
      <dgm:prSet presAssocID="{2B9D6902-DCB2-4AC4-BFAC-AF964742FD39}" presName="level3hierChild" presStyleCnt="0"/>
      <dgm:spPr/>
    </dgm:pt>
    <dgm:pt modelId="{1A89448F-58C4-4389-A97D-844C99C104EA}" type="pres">
      <dgm:prSet presAssocID="{3CE84C30-A9AB-43E7-8A01-C7919AF33DC9}" presName="conn2-1" presStyleLbl="parChTrans1D4" presStyleIdx="6" presStyleCnt="15"/>
      <dgm:spPr/>
    </dgm:pt>
    <dgm:pt modelId="{4F6CAB93-AD09-4892-BAD9-EE1FCC54041E}" type="pres">
      <dgm:prSet presAssocID="{3CE84C30-A9AB-43E7-8A01-C7919AF33DC9}" presName="connTx" presStyleCnt="0"/>
      <dgm:spPr/>
    </dgm:pt>
    <dgm:pt modelId="{C0F09524-F681-4CF0-9B71-78B70C205BC3}" type="pres">
      <dgm:prSet presAssocID="{74CE10E4-C6BB-4235-AE21-4BF5CF3063A3}" presName="root2" presStyleCnt="0"/>
      <dgm:spPr/>
    </dgm:pt>
    <dgm:pt modelId="{D063FAE2-FA2E-45B9-BF94-5036D3F56211}" type="pres">
      <dgm:prSet presAssocID="{74CE10E4-C6BB-4235-AE21-4BF5CF3063A3}" presName="LevelTwoTextNode" presStyleLbl="node4" presStyleIdx="6" presStyleCnt="15">
        <dgm:presLayoutVars>
          <dgm:chPref val="3"/>
        </dgm:presLayoutVars>
      </dgm:prSet>
      <dgm:spPr/>
    </dgm:pt>
    <dgm:pt modelId="{D2474B50-867E-4946-8F9C-0294FE9DFFE1}" type="pres">
      <dgm:prSet presAssocID="{74CE10E4-C6BB-4235-AE21-4BF5CF3063A3}" presName="level3hierChild" presStyleCnt="0"/>
      <dgm:spPr/>
    </dgm:pt>
    <dgm:pt modelId="{DD4B359C-F970-478D-A7ED-114E660E770E}" type="pres">
      <dgm:prSet presAssocID="{D4C5C08B-2CCA-4C8A-8070-81E9D9D50440}" presName="conn2-1" presStyleLbl="parChTrans1D4" presStyleIdx="7" presStyleCnt="15"/>
      <dgm:spPr/>
    </dgm:pt>
    <dgm:pt modelId="{C2753AAF-FA7D-45CA-A8CB-706D9A49CBDD}" type="pres">
      <dgm:prSet presAssocID="{D4C5C08B-2CCA-4C8A-8070-81E9D9D50440}" presName="connTx" presStyleCnt="0"/>
      <dgm:spPr/>
    </dgm:pt>
    <dgm:pt modelId="{55CE6DD7-A1E6-47DF-A419-2CBA56993457}" type="pres">
      <dgm:prSet presAssocID="{7B544C38-AB15-4B63-AC83-4DEAC6587940}" presName="root2" presStyleCnt="0"/>
      <dgm:spPr/>
    </dgm:pt>
    <dgm:pt modelId="{57EB8633-1CBA-47A2-A256-56465AC9466F}" type="pres">
      <dgm:prSet presAssocID="{7B544C38-AB15-4B63-AC83-4DEAC6587940}" presName="LevelTwoTextNode" presStyleLbl="node4" presStyleIdx="7" presStyleCnt="15" custScaleX="387118">
        <dgm:presLayoutVars>
          <dgm:chPref val="3"/>
        </dgm:presLayoutVars>
      </dgm:prSet>
      <dgm:spPr/>
    </dgm:pt>
    <dgm:pt modelId="{94D14A92-797C-4EA4-BAF5-2868BD04E3E6}" type="pres">
      <dgm:prSet presAssocID="{7B544C38-AB15-4B63-AC83-4DEAC6587940}" presName="level3hierChild" presStyleCnt="0"/>
      <dgm:spPr/>
    </dgm:pt>
    <dgm:pt modelId="{51DE9531-6DB9-4828-9F06-3A5CB587116A}" type="pres">
      <dgm:prSet presAssocID="{F1A19CC5-3E53-4888-8DBB-2E66B0035A0D}" presName="conn2-1" presStyleLbl="parChTrans1D4" presStyleIdx="8" presStyleCnt="15"/>
      <dgm:spPr/>
    </dgm:pt>
    <dgm:pt modelId="{61A75CA7-EA91-4374-B676-8923CB9152E5}" type="pres">
      <dgm:prSet presAssocID="{F1A19CC5-3E53-4888-8DBB-2E66B0035A0D}" presName="connTx" presStyleCnt="0"/>
      <dgm:spPr/>
    </dgm:pt>
    <dgm:pt modelId="{B547B934-9A85-4437-8B2C-6820CEF755D9}" type="pres">
      <dgm:prSet presAssocID="{DA687A38-B14E-47F8-9CCC-95261E07C7D5}" presName="root2" presStyleCnt="0"/>
      <dgm:spPr/>
    </dgm:pt>
    <dgm:pt modelId="{88EC51CE-E9F0-4170-9A43-CC1AA2421F23}" type="pres">
      <dgm:prSet presAssocID="{DA687A38-B14E-47F8-9CCC-95261E07C7D5}" presName="LevelTwoTextNode" presStyleLbl="node4" presStyleIdx="8" presStyleCnt="15">
        <dgm:presLayoutVars>
          <dgm:chPref val="3"/>
        </dgm:presLayoutVars>
      </dgm:prSet>
      <dgm:spPr/>
    </dgm:pt>
    <dgm:pt modelId="{260A9D6A-F3DC-47E9-8401-B194D541C923}" type="pres">
      <dgm:prSet presAssocID="{DA687A38-B14E-47F8-9CCC-95261E07C7D5}" presName="level3hierChild" presStyleCnt="0"/>
      <dgm:spPr/>
    </dgm:pt>
    <dgm:pt modelId="{C708DFEB-4360-4AD0-AEB8-78B805018CBC}" type="pres">
      <dgm:prSet presAssocID="{A3A3B5E3-FB11-476D-B14D-6AA0AE1E29F4}" presName="conn2-1" presStyleLbl="parChTrans1D4" presStyleIdx="9" presStyleCnt="15"/>
      <dgm:spPr/>
    </dgm:pt>
    <dgm:pt modelId="{7F711865-F9D1-4137-927B-5E54C7E48820}" type="pres">
      <dgm:prSet presAssocID="{A3A3B5E3-FB11-476D-B14D-6AA0AE1E29F4}" presName="connTx" presStyleCnt="0"/>
      <dgm:spPr/>
    </dgm:pt>
    <dgm:pt modelId="{AA8B2E6A-BA10-48E0-BF25-BCCC6D68C04D}" type="pres">
      <dgm:prSet presAssocID="{515C97A1-E548-4E8B-ACE4-85FF5DD8A1CA}" presName="root2" presStyleCnt="0"/>
      <dgm:spPr/>
    </dgm:pt>
    <dgm:pt modelId="{9323C2D2-51D0-4EC4-A972-B54DCDFEA4C4}" type="pres">
      <dgm:prSet presAssocID="{515C97A1-E548-4E8B-ACE4-85FF5DD8A1CA}" presName="LevelTwoTextNode" presStyleLbl="node4" presStyleIdx="9" presStyleCnt="15" custScaleX="384348">
        <dgm:presLayoutVars>
          <dgm:chPref val="3"/>
        </dgm:presLayoutVars>
      </dgm:prSet>
      <dgm:spPr/>
    </dgm:pt>
    <dgm:pt modelId="{DA05340D-7BAC-491C-BDB4-3DA6003DFC88}" type="pres">
      <dgm:prSet presAssocID="{515C97A1-E548-4E8B-ACE4-85FF5DD8A1CA}" presName="level3hierChild" presStyleCnt="0"/>
      <dgm:spPr/>
    </dgm:pt>
    <dgm:pt modelId="{F69A6B68-F902-42DC-B48B-B6D62D5F7D10}" type="pres">
      <dgm:prSet presAssocID="{D1CF9D81-8C5C-40D3-8811-306FD0839AF3}" presName="conn2-1" presStyleLbl="parChTrans1D3" presStyleIdx="3" presStyleCnt="4"/>
      <dgm:spPr/>
    </dgm:pt>
    <dgm:pt modelId="{C3DA71BD-BF37-44B8-B0D1-ED27E075A1DB}" type="pres">
      <dgm:prSet presAssocID="{D1CF9D81-8C5C-40D3-8811-306FD0839AF3}" presName="connTx" presStyleCnt="0"/>
      <dgm:spPr/>
    </dgm:pt>
    <dgm:pt modelId="{7DEC1FE6-12A0-4395-94F8-DB704EBE1BEA}" type="pres">
      <dgm:prSet presAssocID="{A8BFBF74-5CDD-448F-ACEA-F5A5206FE209}" presName="root2" presStyleCnt="0"/>
      <dgm:spPr/>
    </dgm:pt>
    <dgm:pt modelId="{CAEF6B8C-65AF-4F54-A2F0-3D278A268594}" type="pres">
      <dgm:prSet presAssocID="{A8BFBF74-5CDD-448F-ACEA-F5A5206FE209}" presName="LevelTwoTextNode" presStyleLbl="node3" presStyleIdx="3" presStyleCnt="4">
        <dgm:presLayoutVars>
          <dgm:chPref val="3"/>
        </dgm:presLayoutVars>
      </dgm:prSet>
      <dgm:spPr/>
    </dgm:pt>
    <dgm:pt modelId="{D3CD91BD-84F8-46E4-BF9D-E7940A4EF25E}" type="pres">
      <dgm:prSet presAssocID="{A8BFBF74-5CDD-448F-ACEA-F5A5206FE209}" presName="level3hierChild" presStyleCnt="0"/>
      <dgm:spPr/>
    </dgm:pt>
    <dgm:pt modelId="{686C50CE-D1B7-412D-A7C1-CEFD3F6AA2D3}" type="pres">
      <dgm:prSet presAssocID="{3FF73E54-6DE2-431F-AFD8-92E0AB32256B}" presName="conn2-1" presStyleLbl="parChTrans1D4" presStyleIdx="10" presStyleCnt="15"/>
      <dgm:spPr/>
    </dgm:pt>
    <dgm:pt modelId="{1A0DD6DA-DC16-4DD7-A24B-60D4EDA57A43}" type="pres">
      <dgm:prSet presAssocID="{3FF73E54-6DE2-431F-AFD8-92E0AB32256B}" presName="connTx" presStyleCnt="0"/>
      <dgm:spPr/>
    </dgm:pt>
    <dgm:pt modelId="{D713EDF8-A90C-415E-B778-0BDB6A231341}" type="pres">
      <dgm:prSet presAssocID="{FE507873-64FA-4503-BCCF-A64A2AD7941F}" presName="root2" presStyleCnt="0"/>
      <dgm:spPr/>
    </dgm:pt>
    <dgm:pt modelId="{1675591D-0663-40E5-B602-47A1412FED45}" type="pres">
      <dgm:prSet presAssocID="{FE507873-64FA-4503-BCCF-A64A2AD7941F}" presName="LevelTwoTextNode" presStyleLbl="node4" presStyleIdx="10" presStyleCnt="15">
        <dgm:presLayoutVars>
          <dgm:chPref val="3"/>
        </dgm:presLayoutVars>
      </dgm:prSet>
      <dgm:spPr/>
    </dgm:pt>
    <dgm:pt modelId="{BAA12473-D5DD-4AD7-84DF-75232F04DCED}" type="pres">
      <dgm:prSet presAssocID="{FE507873-64FA-4503-BCCF-A64A2AD7941F}" presName="level3hierChild" presStyleCnt="0"/>
      <dgm:spPr/>
    </dgm:pt>
    <dgm:pt modelId="{B3C8C9A6-7B0B-4F65-BE26-973F25223B55}" type="pres">
      <dgm:prSet presAssocID="{C7569CF5-3CBC-428D-89FF-CB7C40FF91C4}" presName="conn2-1" presStyleLbl="parChTrans1D4" presStyleIdx="11" presStyleCnt="15"/>
      <dgm:spPr/>
    </dgm:pt>
    <dgm:pt modelId="{221DB7B1-4552-4EFD-A270-077A1939F3E9}" type="pres">
      <dgm:prSet presAssocID="{C7569CF5-3CBC-428D-89FF-CB7C40FF91C4}" presName="connTx" presStyleCnt="0"/>
      <dgm:spPr/>
    </dgm:pt>
    <dgm:pt modelId="{E6FCA2DB-F155-49D9-A203-E5AEF428E0BA}" type="pres">
      <dgm:prSet presAssocID="{CA476CCA-6F3A-42B4-BD52-2A87E5893D0C}" presName="root2" presStyleCnt="0"/>
      <dgm:spPr/>
    </dgm:pt>
    <dgm:pt modelId="{F4E34E61-A95B-49D6-A43C-9AC16B6BAD52}" type="pres">
      <dgm:prSet presAssocID="{CA476CCA-6F3A-42B4-BD52-2A87E5893D0C}" presName="LevelTwoTextNode" presStyleLbl="node4" presStyleIdx="11" presStyleCnt="15">
        <dgm:presLayoutVars>
          <dgm:chPref val="3"/>
        </dgm:presLayoutVars>
      </dgm:prSet>
      <dgm:spPr/>
    </dgm:pt>
    <dgm:pt modelId="{70861667-EAD8-4A08-9256-2A98E4E0621A}" type="pres">
      <dgm:prSet presAssocID="{CA476CCA-6F3A-42B4-BD52-2A87E5893D0C}" presName="level3hierChild" presStyleCnt="0"/>
      <dgm:spPr/>
    </dgm:pt>
    <dgm:pt modelId="{D8BFBDA6-2579-4C7A-A035-65EAAB280F5C}" type="pres">
      <dgm:prSet presAssocID="{F115B30E-2290-432F-BB0E-5F2E4614D4EA}" presName="conn2-1" presStyleLbl="parChTrans1D4" presStyleIdx="12" presStyleCnt="15"/>
      <dgm:spPr/>
    </dgm:pt>
    <dgm:pt modelId="{4AF36016-E6F2-4210-A579-EE5909A798C0}" type="pres">
      <dgm:prSet presAssocID="{F115B30E-2290-432F-BB0E-5F2E4614D4EA}" presName="connTx" presStyleCnt="0"/>
      <dgm:spPr/>
    </dgm:pt>
    <dgm:pt modelId="{A01D7AE8-5014-43A5-98E5-5DDC86569538}" type="pres">
      <dgm:prSet presAssocID="{625F9779-3D0A-4877-A2CC-4A4605B9F8B2}" presName="root2" presStyleCnt="0"/>
      <dgm:spPr/>
    </dgm:pt>
    <dgm:pt modelId="{B2ED330A-2B63-4F6E-B7FD-1109F7B72BA7}" type="pres">
      <dgm:prSet presAssocID="{625F9779-3D0A-4877-A2CC-4A4605B9F8B2}" presName="LevelTwoTextNode" presStyleLbl="node4" presStyleIdx="12" presStyleCnt="15" custScaleX="386922">
        <dgm:presLayoutVars>
          <dgm:chPref val="3"/>
        </dgm:presLayoutVars>
      </dgm:prSet>
      <dgm:spPr/>
    </dgm:pt>
    <dgm:pt modelId="{68ADEA78-7F41-4140-8563-E490674405A1}" type="pres">
      <dgm:prSet presAssocID="{625F9779-3D0A-4877-A2CC-4A4605B9F8B2}" presName="level3hierChild" presStyleCnt="0"/>
      <dgm:spPr/>
    </dgm:pt>
    <dgm:pt modelId="{EAD9D98C-3B1E-4F94-A8A9-08657BF4168E}" type="pres">
      <dgm:prSet presAssocID="{459746DA-3E56-416F-9B2D-DE23CFAB9920}" presName="conn2-1" presStyleLbl="parChTrans1D4" presStyleIdx="13" presStyleCnt="15"/>
      <dgm:spPr/>
    </dgm:pt>
    <dgm:pt modelId="{86AB5D7B-10D6-4961-8CA4-3B81C22C3B87}" type="pres">
      <dgm:prSet presAssocID="{459746DA-3E56-416F-9B2D-DE23CFAB9920}" presName="connTx" presStyleCnt="0"/>
      <dgm:spPr/>
    </dgm:pt>
    <dgm:pt modelId="{AE822C40-682C-425A-AF82-3DCC33EEF4A3}" type="pres">
      <dgm:prSet presAssocID="{7B4F17EE-7AC3-4ED2-ADA6-5A02FD0C7C0C}" presName="root2" presStyleCnt="0"/>
      <dgm:spPr/>
    </dgm:pt>
    <dgm:pt modelId="{A0A116AB-8AFA-4133-A160-9F81390E7678}" type="pres">
      <dgm:prSet presAssocID="{7B4F17EE-7AC3-4ED2-ADA6-5A02FD0C7C0C}" presName="LevelTwoTextNode" presStyleLbl="node4" presStyleIdx="13" presStyleCnt="15">
        <dgm:presLayoutVars>
          <dgm:chPref val="3"/>
        </dgm:presLayoutVars>
      </dgm:prSet>
      <dgm:spPr/>
    </dgm:pt>
    <dgm:pt modelId="{CFC40477-0766-4B32-9C04-0FEB54810194}" type="pres">
      <dgm:prSet presAssocID="{7B4F17EE-7AC3-4ED2-ADA6-5A02FD0C7C0C}" presName="level3hierChild" presStyleCnt="0"/>
      <dgm:spPr/>
    </dgm:pt>
    <dgm:pt modelId="{F45074AB-1FF3-420A-80EB-D9C3BC113CDC}" type="pres">
      <dgm:prSet presAssocID="{8A8D733C-6D8D-4B75-B29C-239731571382}" presName="conn2-1" presStyleLbl="parChTrans1D4" presStyleIdx="14" presStyleCnt="15"/>
      <dgm:spPr/>
    </dgm:pt>
    <dgm:pt modelId="{28E5D9D6-CF5A-4E0C-AF5C-F83B8DDFF48A}" type="pres">
      <dgm:prSet presAssocID="{8A8D733C-6D8D-4B75-B29C-239731571382}" presName="connTx" presStyleCnt="0"/>
      <dgm:spPr/>
    </dgm:pt>
    <dgm:pt modelId="{8C93BB21-5836-4CB6-B7FC-B04BBDB8B74F}" type="pres">
      <dgm:prSet presAssocID="{1BE45337-3A5D-4C87-A87A-7239B536EEC5}" presName="root2" presStyleCnt="0"/>
      <dgm:spPr/>
    </dgm:pt>
    <dgm:pt modelId="{E1F85574-17CA-41E5-8373-8395E92B3980}" type="pres">
      <dgm:prSet presAssocID="{1BE45337-3A5D-4C87-A87A-7239B536EEC5}" presName="LevelTwoTextNode" presStyleLbl="node4" presStyleIdx="14" presStyleCnt="15" custScaleX="387222">
        <dgm:presLayoutVars>
          <dgm:chPref val="3"/>
        </dgm:presLayoutVars>
      </dgm:prSet>
      <dgm:spPr/>
    </dgm:pt>
    <dgm:pt modelId="{1EC4AE4B-75B7-4A86-82CD-FB01B4A2D004}" type="pres">
      <dgm:prSet presAssocID="{1BE45337-3A5D-4C87-A87A-7239B536EEC5}" presName="level3hierChild" presStyleCnt="0"/>
      <dgm:spPr/>
    </dgm:pt>
  </dgm:ptLst>
  <dgm:cxnLst>
    <dgm:cxn modelId="{C4239C35-DC5E-4E1C-A44B-38089F157C19}" srcId="{EFE73B03-4D71-4565-8C52-4902BE6377A4}" destId="{0605F139-5EF0-48E7-A091-192233D2011D}" srcOrd="0" destOrd="0" parTransId="{2AFB1B2A-8749-4E5E-9CB9-0B60F81C46F8}" sibTransId="{E0FFEB56-236E-4FE9-83BF-31494E265D5A}"/>
    <dgm:cxn modelId="{97F36596-856D-4DFB-AAE1-ECC84FE7DDEE}" srcId="{0605F139-5EF0-48E7-A091-192233D2011D}" destId="{4530EE7D-F557-4815-9ED2-EABC47F46978}" srcOrd="0" destOrd="0" parTransId="{AC2BFF99-DAE2-494A-88AB-85D75BC6D2EE}" sibTransId="{B98A0394-6758-42EB-8D0E-4491BED52B6C}"/>
    <dgm:cxn modelId="{DDDFFB4D-4E9F-4D3E-B561-FF18FCC9CDD6}" srcId="{4530EE7D-F557-4815-9ED2-EABC47F46978}" destId="{2C2A4BF3-AA22-4080-9546-909CF9AC3ECB}" srcOrd="0" destOrd="0" parTransId="{4A6A0524-D9B7-4A37-8E78-5FE688BDCCE6}" sibTransId="{39CECE7E-7D7C-4022-9437-1E0813814145}"/>
    <dgm:cxn modelId="{268AF1FD-6FDA-41DA-9415-2C9E8109810B}" srcId="{2C2A4BF3-AA22-4080-9546-909CF9AC3ECB}" destId="{7AE52D51-AB07-46C6-824D-CA4D7696BC9E}" srcOrd="0" destOrd="0" parTransId="{69DD8708-9474-4EC3-9B89-C7008CEB0935}" sibTransId="{32969E3C-3061-4C8D-A0D9-7DCC06A57506}"/>
    <dgm:cxn modelId="{995B00D8-6E25-4BA8-9105-F75A8FBBAE5C}" srcId="{7AE52D51-AB07-46C6-824D-CA4D7696BC9E}" destId="{4B97FBAC-F2A3-44E8-82DD-C30751A86AE6}" srcOrd="0" destOrd="0" parTransId="{73B6737E-D421-4D7C-877F-9A50DE2B1B9C}" sibTransId="{3BF6155A-619C-4CC1-8B0D-2A3D905CD50B}"/>
    <dgm:cxn modelId="{6E68C09C-450C-4B6C-A7F4-16C3C7D582E0}" srcId="{2C2A4BF3-AA22-4080-9546-909CF9AC3ECB}" destId="{46A772F6-B95B-4B21-BE0E-B2D8000C1CAA}" srcOrd="1" destOrd="0" parTransId="{B858D28E-094D-4D7F-A2BA-315F97FE1808}" sibTransId="{56836CBB-8FD6-41E6-9F29-599207D0846A}"/>
    <dgm:cxn modelId="{E4D66B3A-6531-4B9E-95FA-67B79091D83D}" srcId="{46A772F6-B95B-4B21-BE0E-B2D8000C1CAA}" destId="{9578FFE7-AD63-445D-8A68-36E1263F5FC4}" srcOrd="0" destOrd="1" parTransId="{3E0F5EDC-0ABC-4B72-82A5-37CF867D6BE5}" sibTransId="{77E53C77-3B07-49E3-8F21-7C7B6E652C06}"/>
    <dgm:cxn modelId="{1A7194CD-757A-4EC2-85CD-CC65E296A390}" srcId="{2C2A4BF3-AA22-4080-9546-909CF9AC3ECB}" destId="{F1F168EA-BEA5-42DE-9C32-2630031BC99F}" srcOrd="2" destOrd="0" parTransId="{7C630BB6-5272-43CC-9B7B-AC839652F6A2}" sibTransId="{2B67ED19-139D-4D94-A91B-A5070609BA09}"/>
    <dgm:cxn modelId="{B6090D59-64CE-4AAC-A007-1977EBC96ECE}" srcId="{F1F168EA-BEA5-42DE-9C32-2630031BC99F}" destId="{3D7AC1B4-F66B-46D2-A4C5-70644DC716D6}" srcOrd="0" destOrd="2" parTransId="{CA53C0B9-49C5-4CE6-BB90-F57729E85EF5}" sibTransId="{5532EC66-C419-449B-ADAA-504B8F5028EE}"/>
    <dgm:cxn modelId="{978E46D4-5D76-474D-AAB7-F50A44BE3F85}" srcId="{4530EE7D-F557-4815-9ED2-EABC47F46978}" destId="{C78C4F92-AD69-46C8-910C-41059E8ED0A9}" srcOrd="1" destOrd="0" parTransId="{581124B7-0397-40F7-9B1D-41220103BA68}" sibTransId="{A23C44A9-E7A6-467B-BF93-DD0656347715}"/>
    <dgm:cxn modelId="{5C181BDC-5BEE-4641-987F-C1F225A52066}" srcId="{0605F139-5EF0-48E7-A091-192233D2011D}" destId="{4E4A1E17-A3EC-4A54-9171-277E11A0B287}" srcOrd="1" destOrd="0" parTransId="{367D7799-1E5C-4947-8AD1-85D1E0D367AF}" sibTransId="{7FFEBD18-7D5B-41C0-A8F3-60942A71708D}"/>
    <dgm:cxn modelId="{0A6573B1-E1FE-4AFA-9F03-9202AD9CE2F0}" srcId="{4E4A1E17-A3EC-4A54-9171-277E11A0B287}" destId="{2B9D6902-DCB2-4AC4-BFAC-AF964742FD39}" srcOrd="0" destOrd="1" parTransId="{9EAB334F-AA91-4141-B6FE-557B19FCD964}" sibTransId="{EB4A7ACA-5833-4A98-973D-A8E863091431}"/>
    <dgm:cxn modelId="{53146822-94C1-4D81-9194-903D61619CAF}" srcId="{2B9D6902-DCB2-4AC4-BFAC-AF964742FD39}" destId="{74CE10E4-C6BB-4235-AE21-4BF5CF3063A3}" srcOrd="0" destOrd="0" parTransId="{3CE84C30-A9AB-43E7-8A01-C7919AF33DC9}" sibTransId="{9EB205E5-B3AF-455D-B94E-E0E4A396AA16}"/>
    <dgm:cxn modelId="{2ADF7BE3-4227-492D-869E-DD36056ABC4C}" srcId="{74CE10E4-C6BB-4235-AE21-4BF5CF3063A3}" destId="{7B544C38-AB15-4B63-AC83-4DEAC6587940}" srcOrd="0" destOrd="0" parTransId="{D4C5C08B-2CCA-4C8A-8070-81E9D9D50440}" sibTransId="{9CCF3F62-5CCC-460B-AB28-6F0F3F1B831C}"/>
    <dgm:cxn modelId="{08DD7AFE-7748-4847-A74B-941A85A98ECC}" srcId="{2B9D6902-DCB2-4AC4-BFAC-AF964742FD39}" destId="{DA687A38-B14E-47F8-9CCC-95261E07C7D5}" srcOrd="1" destOrd="0" parTransId="{F1A19CC5-3E53-4888-8DBB-2E66B0035A0D}" sibTransId="{8F62466E-6623-4461-85CF-9046ECB9F27C}"/>
    <dgm:cxn modelId="{42C89C90-5F31-43DD-BB7A-5C14B6FE31AC}" srcId="{DA687A38-B14E-47F8-9CCC-95261E07C7D5}" destId="{515C97A1-E548-4E8B-ACE4-85FF5DD8A1CA}" srcOrd="0" destOrd="1" parTransId="{A3A3B5E3-FB11-476D-B14D-6AA0AE1E29F4}" sibTransId="{CBF6CD7C-DA98-4D5E-AB1A-488D33A7E35C}"/>
    <dgm:cxn modelId="{FD269C50-D562-4D31-853A-CC746A788620}" srcId="{4E4A1E17-A3EC-4A54-9171-277E11A0B287}" destId="{A8BFBF74-5CDD-448F-ACEA-F5A5206FE209}" srcOrd="1" destOrd="1" parTransId="{D1CF9D81-8C5C-40D3-8811-306FD0839AF3}" sibTransId="{B7897DDE-4141-4214-A610-57074BB49838}"/>
    <dgm:cxn modelId="{A0B6C06C-3EA0-4816-8DA9-2AE98F6A28F5}" srcId="{A8BFBF74-5CDD-448F-ACEA-F5A5206FE209}" destId="{FE507873-64FA-4503-BCCF-A64A2AD7941F}" srcOrd="0" destOrd="1" parTransId="{3FF73E54-6DE2-431F-AFD8-92E0AB32256B}" sibTransId="{0883D27C-6562-4106-8BD8-C5CA9F5D01D0}"/>
    <dgm:cxn modelId="{77B603EC-0D5D-4AAB-ABC0-281857446B50}" srcId="{A8BFBF74-5CDD-448F-ACEA-F5A5206FE209}" destId="{CA476CCA-6F3A-42B4-BD52-2A87E5893D0C}" srcOrd="1" destOrd="1" parTransId="{C7569CF5-3CBC-428D-89FF-CB7C40FF91C4}" sibTransId="{22BB1044-B0B2-4B6A-B0B2-6C0D1A9016F8}"/>
    <dgm:cxn modelId="{561C4696-5256-4AD9-8901-61149022E03E}" srcId="{CA476CCA-6F3A-42B4-BD52-2A87E5893D0C}" destId="{625F9779-3D0A-4877-A2CC-4A4605B9F8B2}" srcOrd="0" destOrd="1" parTransId="{F115B30E-2290-432F-BB0E-5F2E4614D4EA}" sibTransId="{5D1C723E-42E5-4A73-8CE0-36613727D664}"/>
    <dgm:cxn modelId="{2C6DE8F8-D55B-4B8E-B31F-BBBA9913FBE1}" srcId="{A8BFBF74-5CDD-448F-ACEA-F5A5206FE209}" destId="{7B4F17EE-7AC3-4ED2-ADA6-5A02FD0C7C0C}" srcOrd="2" destOrd="1" parTransId="{459746DA-3E56-416F-9B2D-DE23CFAB9920}" sibTransId="{90794470-CF71-45B4-A570-2E6274212B22}"/>
    <dgm:cxn modelId="{D320F004-B253-4275-A661-801D1112FA6E}" srcId="{7B4F17EE-7AC3-4ED2-ADA6-5A02FD0C7C0C}" destId="{1BE45337-3A5D-4C87-A87A-7239B536EEC5}" srcOrd="0" destOrd="2" parTransId="{8A8D733C-6D8D-4B75-B29C-239731571382}" sibTransId="{0114E401-EFBC-4BFE-9AEE-EC6E4B19E1AE}"/>
    <dgm:cxn modelId="{0B5D2A33-EC26-4B06-99A5-8AAAFDDD2205}" type="presOf" srcId="{EFE73B03-4D71-4565-8C52-4902BE6377A4}" destId="{5FBAB40F-6011-4629-9B30-77C9439C91BF}" srcOrd="0" destOrd="0" presId="urn:microsoft.com/office/officeart/2005/8/layout/hierarchy2"/>
    <dgm:cxn modelId="{60B3C60D-221B-44FE-B715-6A91C80C5DB5}" type="presParOf" srcId="{5FBAB40F-6011-4629-9B30-77C9439C91BF}" destId="{2332AA2E-A989-4175-BB73-78EA4C3BDB65}" srcOrd="0" destOrd="0" presId="urn:microsoft.com/office/officeart/2005/8/layout/hierarchy2"/>
    <dgm:cxn modelId="{4C8204F2-D3BD-47B2-B61A-9E857171A8E1}" type="presParOf" srcId="{2332AA2E-A989-4175-BB73-78EA4C3BDB65}" destId="{24E3F4AB-32FB-4CE0-9DAC-FC4DD26B5900}" srcOrd="0" destOrd="0" presId="urn:microsoft.com/office/officeart/2005/8/layout/hierarchy2"/>
    <dgm:cxn modelId="{B0D5C321-2364-4E52-B59C-458554FEEECB}" type="presOf" srcId="{0605F139-5EF0-48E7-A091-192233D2011D}" destId="{24E3F4AB-32FB-4CE0-9DAC-FC4DD26B5900}" srcOrd="0" destOrd="0" presId="urn:microsoft.com/office/officeart/2005/8/layout/hierarchy2"/>
    <dgm:cxn modelId="{884BBD2B-1378-4BA9-A419-2CC164805FDC}" type="presParOf" srcId="{2332AA2E-A989-4175-BB73-78EA4C3BDB65}" destId="{44F25638-8073-4DA7-9390-5AC06A304565}" srcOrd="1" destOrd="0" presId="urn:microsoft.com/office/officeart/2005/8/layout/hierarchy2"/>
    <dgm:cxn modelId="{6978DD33-BCAC-4CC7-A535-12FD2F3EDE07}" type="presParOf" srcId="{44F25638-8073-4DA7-9390-5AC06A304565}" destId="{B47BD6C9-6D53-4A69-975F-9CF96E25F10F}" srcOrd="0" destOrd="1" presId="urn:microsoft.com/office/officeart/2005/8/layout/hierarchy2"/>
    <dgm:cxn modelId="{31641F10-47E9-489F-974E-1140EB516E39}" type="presOf" srcId="{AC2BFF99-DAE2-494A-88AB-85D75BC6D2EE}" destId="{B47BD6C9-6D53-4A69-975F-9CF96E25F10F}" srcOrd="0" destOrd="0" presId="urn:microsoft.com/office/officeart/2005/8/layout/hierarchy2"/>
    <dgm:cxn modelId="{B7F29B62-01CF-4637-BBB5-65281D8CB494}" type="presParOf" srcId="{B47BD6C9-6D53-4A69-975F-9CF96E25F10F}" destId="{C1833E64-0598-4ED8-B73B-4C820BB35531}" srcOrd="0" destOrd="0" presId="urn:microsoft.com/office/officeart/2005/8/layout/hierarchy2"/>
    <dgm:cxn modelId="{A3482586-2D04-47EC-87EF-4CFB1ABBA1FD}" type="presOf" srcId="{AC2BFF99-DAE2-494A-88AB-85D75BC6D2EE}" destId="{C1833E64-0598-4ED8-B73B-4C820BB35531}" srcOrd="1" destOrd="0" presId="urn:microsoft.com/office/officeart/2005/8/layout/hierarchy2"/>
    <dgm:cxn modelId="{DB16D8AA-BF2E-4A94-8B39-848793F5C74D}" type="presParOf" srcId="{44F25638-8073-4DA7-9390-5AC06A304565}" destId="{46F58ACF-5130-428E-B3EF-87D6FEC0C921}" srcOrd="1" destOrd="1" presId="urn:microsoft.com/office/officeart/2005/8/layout/hierarchy2"/>
    <dgm:cxn modelId="{1FC3451A-0A13-43B5-AF96-00BE811A056D}" type="presParOf" srcId="{46F58ACF-5130-428E-B3EF-87D6FEC0C921}" destId="{3C0D5057-54F2-42F8-ADAD-AA27A1CC1A1B}" srcOrd="0" destOrd="1" presId="urn:microsoft.com/office/officeart/2005/8/layout/hierarchy2"/>
    <dgm:cxn modelId="{A06E56E0-9B43-427E-84E0-87D9C03B9774}" type="presOf" srcId="{4530EE7D-F557-4815-9ED2-EABC47F46978}" destId="{3C0D5057-54F2-42F8-ADAD-AA27A1CC1A1B}" srcOrd="0" destOrd="0" presId="urn:microsoft.com/office/officeart/2005/8/layout/hierarchy2"/>
    <dgm:cxn modelId="{AEFD4FE4-62B0-4450-898E-4920BF0B8072}" type="presParOf" srcId="{46F58ACF-5130-428E-B3EF-87D6FEC0C921}" destId="{48673F39-879C-4946-8DC7-FD68F0552920}" srcOrd="1" destOrd="1" presId="urn:microsoft.com/office/officeart/2005/8/layout/hierarchy2"/>
    <dgm:cxn modelId="{62757943-6C5B-4761-8946-14F4EFEDD250}" type="presParOf" srcId="{48673F39-879C-4946-8DC7-FD68F0552920}" destId="{FA61825B-C877-4D42-AAFB-0586288A9783}" srcOrd="0" destOrd="1" presId="urn:microsoft.com/office/officeart/2005/8/layout/hierarchy2"/>
    <dgm:cxn modelId="{6A5788E1-D605-4E99-90C4-44C09319164D}" type="presOf" srcId="{4A6A0524-D9B7-4A37-8E78-5FE688BDCCE6}" destId="{FA61825B-C877-4D42-AAFB-0586288A9783}" srcOrd="0" destOrd="0" presId="urn:microsoft.com/office/officeart/2005/8/layout/hierarchy2"/>
    <dgm:cxn modelId="{2533D2BF-1E28-4FB0-9D90-CE8CF2ACA3EB}" type="presParOf" srcId="{FA61825B-C877-4D42-AAFB-0586288A9783}" destId="{66B35CF0-1806-4E4A-8B50-99A64DECDBA9}" srcOrd="0" destOrd="0" presId="urn:microsoft.com/office/officeart/2005/8/layout/hierarchy2"/>
    <dgm:cxn modelId="{53A20DB6-7A4F-4A70-904C-B2C14B1DA867}" type="presOf" srcId="{4A6A0524-D9B7-4A37-8E78-5FE688BDCCE6}" destId="{66B35CF0-1806-4E4A-8B50-99A64DECDBA9}" srcOrd="1" destOrd="0" presId="urn:microsoft.com/office/officeart/2005/8/layout/hierarchy2"/>
    <dgm:cxn modelId="{F94353D2-82ED-47A0-BA44-36BACDAE0822}" type="presParOf" srcId="{48673F39-879C-4946-8DC7-FD68F0552920}" destId="{F95D7524-EA0E-4F9D-9D6F-B10856D5C83F}" srcOrd="1" destOrd="1" presId="urn:microsoft.com/office/officeart/2005/8/layout/hierarchy2"/>
    <dgm:cxn modelId="{2A0BF90F-7E85-40F1-A93D-3FD40BB76319}" type="presParOf" srcId="{F95D7524-EA0E-4F9D-9D6F-B10856D5C83F}" destId="{63712EDC-9AF8-41BC-8F72-ADF8D554FF07}" srcOrd="0" destOrd="1" presId="urn:microsoft.com/office/officeart/2005/8/layout/hierarchy2"/>
    <dgm:cxn modelId="{C13BE635-C2D8-47EE-BA71-E79E7178CD8A}" type="presOf" srcId="{2C2A4BF3-AA22-4080-9546-909CF9AC3ECB}" destId="{63712EDC-9AF8-41BC-8F72-ADF8D554FF07}" srcOrd="0" destOrd="0" presId="urn:microsoft.com/office/officeart/2005/8/layout/hierarchy2"/>
    <dgm:cxn modelId="{747D0A0E-2F53-48C9-86B0-DED16B07634D}" type="presParOf" srcId="{F95D7524-EA0E-4F9D-9D6F-B10856D5C83F}" destId="{E0C65410-D9BC-4E23-87DE-EBBC54AD2166}" srcOrd="1" destOrd="1" presId="urn:microsoft.com/office/officeart/2005/8/layout/hierarchy2"/>
    <dgm:cxn modelId="{A2E58E62-2AC4-48DF-9DCF-9677F5A1E087}" type="presParOf" srcId="{E0C65410-D9BC-4E23-87DE-EBBC54AD2166}" destId="{382472E2-8B43-4065-BA3B-F39745555412}" srcOrd="0" destOrd="1" presId="urn:microsoft.com/office/officeart/2005/8/layout/hierarchy2"/>
    <dgm:cxn modelId="{2F6DDA3B-70DC-47C6-B017-80ABA988F857}" type="presOf" srcId="{69DD8708-9474-4EC3-9B89-C7008CEB0935}" destId="{382472E2-8B43-4065-BA3B-F39745555412}" srcOrd="0" destOrd="0" presId="urn:microsoft.com/office/officeart/2005/8/layout/hierarchy2"/>
    <dgm:cxn modelId="{C9E35B23-F801-4BC5-9908-A248D5AF622A}" type="presParOf" srcId="{382472E2-8B43-4065-BA3B-F39745555412}" destId="{63FD6941-E904-4C11-9EA9-08AE7EED31AC}" srcOrd="0" destOrd="0" presId="urn:microsoft.com/office/officeart/2005/8/layout/hierarchy2"/>
    <dgm:cxn modelId="{68734182-E2E9-4F95-A26E-2D1447A2CD5C}" type="presOf" srcId="{69DD8708-9474-4EC3-9B89-C7008CEB0935}" destId="{63FD6941-E904-4C11-9EA9-08AE7EED31AC}" srcOrd="1" destOrd="0" presId="urn:microsoft.com/office/officeart/2005/8/layout/hierarchy2"/>
    <dgm:cxn modelId="{C703D18B-DFAC-4B10-89A3-DB231E855E6B}" type="presParOf" srcId="{E0C65410-D9BC-4E23-87DE-EBBC54AD2166}" destId="{30554D63-5CAB-46E0-90B0-997CEF399B7A}" srcOrd="1" destOrd="1" presId="urn:microsoft.com/office/officeart/2005/8/layout/hierarchy2"/>
    <dgm:cxn modelId="{2BB6355D-8317-4E6B-B314-C8DFA4AE637A}" type="presParOf" srcId="{30554D63-5CAB-46E0-90B0-997CEF399B7A}" destId="{B069779B-733C-4CEF-B37F-115F762BF647}" srcOrd="0" destOrd="1" presId="urn:microsoft.com/office/officeart/2005/8/layout/hierarchy2"/>
    <dgm:cxn modelId="{94AEC70A-0193-43AB-9AE7-18BECB2C2D8A}" type="presOf" srcId="{7AE52D51-AB07-46C6-824D-CA4D7696BC9E}" destId="{B069779B-733C-4CEF-B37F-115F762BF647}" srcOrd="0" destOrd="0" presId="urn:microsoft.com/office/officeart/2005/8/layout/hierarchy2"/>
    <dgm:cxn modelId="{04F679BA-FE1C-4D61-BDD9-D9920AC62767}" type="presParOf" srcId="{30554D63-5CAB-46E0-90B0-997CEF399B7A}" destId="{7E4EE8D8-7575-4C9D-97FC-1D20237554BC}" srcOrd="1" destOrd="1" presId="urn:microsoft.com/office/officeart/2005/8/layout/hierarchy2"/>
    <dgm:cxn modelId="{1663A7B9-6FFA-42F9-B705-54182B52E144}" type="presParOf" srcId="{7E4EE8D8-7575-4C9D-97FC-1D20237554BC}" destId="{42F8C424-5693-44BC-AEDE-AB2D5F17CA34}" srcOrd="0" destOrd="1" presId="urn:microsoft.com/office/officeart/2005/8/layout/hierarchy2"/>
    <dgm:cxn modelId="{C3A2E4DD-954D-477B-9DF2-2E2F93B78D15}" type="presOf" srcId="{73B6737E-D421-4D7C-877F-9A50DE2B1B9C}" destId="{42F8C424-5693-44BC-AEDE-AB2D5F17CA34}" srcOrd="0" destOrd="0" presId="urn:microsoft.com/office/officeart/2005/8/layout/hierarchy2"/>
    <dgm:cxn modelId="{CABC2E35-832E-4541-838E-E2DCD150546A}" type="presParOf" srcId="{42F8C424-5693-44BC-AEDE-AB2D5F17CA34}" destId="{6270A4DC-91D6-4F20-AC01-B6BCE04E7D92}" srcOrd="0" destOrd="0" presId="urn:microsoft.com/office/officeart/2005/8/layout/hierarchy2"/>
    <dgm:cxn modelId="{861461E8-98C0-4DB9-AC73-7AECB874354E}" type="presOf" srcId="{73B6737E-D421-4D7C-877F-9A50DE2B1B9C}" destId="{6270A4DC-91D6-4F20-AC01-B6BCE04E7D92}" srcOrd="1" destOrd="0" presId="urn:microsoft.com/office/officeart/2005/8/layout/hierarchy2"/>
    <dgm:cxn modelId="{7B7345A8-3606-42F1-94A3-5678CBD54A5A}" type="presParOf" srcId="{7E4EE8D8-7575-4C9D-97FC-1D20237554BC}" destId="{B7E4D616-1E53-47AC-A7D4-69D8BC4E22EA}" srcOrd="1" destOrd="1" presId="urn:microsoft.com/office/officeart/2005/8/layout/hierarchy2"/>
    <dgm:cxn modelId="{F242470F-E69B-4732-AEB5-D941121CD8EB}" type="presParOf" srcId="{B7E4D616-1E53-47AC-A7D4-69D8BC4E22EA}" destId="{F41448CA-F601-4E2E-8A77-05EB5622124E}" srcOrd="0" destOrd="1" presId="urn:microsoft.com/office/officeart/2005/8/layout/hierarchy2"/>
    <dgm:cxn modelId="{EBB2F22D-686D-445E-B7DD-873C550AEE73}" type="presOf" srcId="{4B97FBAC-F2A3-44E8-82DD-C30751A86AE6}" destId="{F41448CA-F601-4E2E-8A77-05EB5622124E}" srcOrd="0" destOrd="0" presId="urn:microsoft.com/office/officeart/2005/8/layout/hierarchy2"/>
    <dgm:cxn modelId="{3065D344-1BA9-495D-AB84-18CD5FBF6B7D}" type="presParOf" srcId="{B7E4D616-1E53-47AC-A7D4-69D8BC4E22EA}" destId="{ADE8B061-2B8C-437C-8451-1586FA0E9D68}" srcOrd="1" destOrd="1" presId="urn:microsoft.com/office/officeart/2005/8/layout/hierarchy2"/>
    <dgm:cxn modelId="{F859D95A-BBE9-4EBC-A035-2D64177669C6}" type="presParOf" srcId="{E0C65410-D9BC-4E23-87DE-EBBC54AD2166}" destId="{0EB68C24-EE0E-4909-AA9C-CB562015D6D8}" srcOrd="2" destOrd="1" presId="urn:microsoft.com/office/officeart/2005/8/layout/hierarchy2"/>
    <dgm:cxn modelId="{A8748ECB-E4FB-4655-80D4-37D946D57A8A}" type="presOf" srcId="{B858D28E-094D-4D7F-A2BA-315F97FE1808}" destId="{0EB68C24-EE0E-4909-AA9C-CB562015D6D8}" srcOrd="0" destOrd="0" presId="urn:microsoft.com/office/officeart/2005/8/layout/hierarchy2"/>
    <dgm:cxn modelId="{83354641-ED74-4A69-A133-5F8DC96B9E22}" type="presParOf" srcId="{0EB68C24-EE0E-4909-AA9C-CB562015D6D8}" destId="{90A4C390-FF15-49D9-A0DC-0B8D8C730EFE}" srcOrd="0" destOrd="2" presId="urn:microsoft.com/office/officeart/2005/8/layout/hierarchy2"/>
    <dgm:cxn modelId="{A21BD4A5-F2EA-4BA7-974C-5E5A5690DF0A}" type="presOf" srcId="{B858D28E-094D-4D7F-A2BA-315F97FE1808}" destId="{90A4C390-FF15-49D9-A0DC-0B8D8C730EFE}" srcOrd="1" destOrd="0" presId="urn:microsoft.com/office/officeart/2005/8/layout/hierarchy2"/>
    <dgm:cxn modelId="{134D6A19-8BDD-44B4-8084-D240261B831F}" type="presParOf" srcId="{E0C65410-D9BC-4E23-87DE-EBBC54AD2166}" destId="{822BFB05-BC9E-4D8B-A505-C69298545DE1}" srcOrd="3" destOrd="1" presId="urn:microsoft.com/office/officeart/2005/8/layout/hierarchy2"/>
    <dgm:cxn modelId="{13A1E189-6F32-4F53-AA1F-D37701079FF1}" type="presParOf" srcId="{822BFB05-BC9E-4D8B-A505-C69298545DE1}" destId="{76899933-A4BE-42E5-82F5-ED0DF7668540}" srcOrd="0" destOrd="3" presId="urn:microsoft.com/office/officeart/2005/8/layout/hierarchy2"/>
    <dgm:cxn modelId="{2FC23030-C351-485A-B1ED-5B7642FFF48F}" type="presOf" srcId="{46A772F6-B95B-4B21-BE0E-B2D8000C1CAA}" destId="{76899933-A4BE-42E5-82F5-ED0DF7668540}" srcOrd="0" destOrd="0" presId="urn:microsoft.com/office/officeart/2005/8/layout/hierarchy2"/>
    <dgm:cxn modelId="{44873451-E329-4722-A9C6-B0156829EBC6}" type="presParOf" srcId="{822BFB05-BC9E-4D8B-A505-C69298545DE1}" destId="{9545B72F-E398-4308-9E99-E3A5F30AFCD1}" srcOrd="1" destOrd="3" presId="urn:microsoft.com/office/officeart/2005/8/layout/hierarchy2"/>
    <dgm:cxn modelId="{FBF87883-85C8-4B4E-AF8F-E43C9AFA00F2}" type="presParOf" srcId="{9545B72F-E398-4308-9E99-E3A5F30AFCD1}" destId="{CB4503C0-185D-48A6-A795-72C1D53D7B07}" srcOrd="0" destOrd="1" presId="urn:microsoft.com/office/officeart/2005/8/layout/hierarchy2"/>
    <dgm:cxn modelId="{22C28386-E8EE-41FC-B92B-3E83489F5E2C}" type="presOf" srcId="{3E0F5EDC-0ABC-4B72-82A5-37CF867D6BE5}" destId="{CB4503C0-185D-48A6-A795-72C1D53D7B07}" srcOrd="0" destOrd="0" presId="urn:microsoft.com/office/officeart/2005/8/layout/hierarchy2"/>
    <dgm:cxn modelId="{02A965E1-D0E1-4B95-8C52-144D020F311C}" type="presParOf" srcId="{CB4503C0-185D-48A6-A795-72C1D53D7B07}" destId="{5410CA6C-205C-4210-8B20-66CF3569CBEF}" srcOrd="0" destOrd="0" presId="urn:microsoft.com/office/officeart/2005/8/layout/hierarchy2"/>
    <dgm:cxn modelId="{1656ED40-2C2C-4924-9738-3C2317D60857}" type="presOf" srcId="{3E0F5EDC-0ABC-4B72-82A5-37CF867D6BE5}" destId="{5410CA6C-205C-4210-8B20-66CF3569CBEF}" srcOrd="1" destOrd="0" presId="urn:microsoft.com/office/officeart/2005/8/layout/hierarchy2"/>
    <dgm:cxn modelId="{5868203E-7977-46BE-AE44-BD72ED177478}" type="presParOf" srcId="{9545B72F-E398-4308-9E99-E3A5F30AFCD1}" destId="{8C80D77B-AD73-433C-BA73-085AF6A20876}" srcOrd="1" destOrd="1" presId="urn:microsoft.com/office/officeart/2005/8/layout/hierarchy2"/>
    <dgm:cxn modelId="{D0C47957-0CF6-4105-AD2B-ECE1C4476AF5}" type="presParOf" srcId="{8C80D77B-AD73-433C-BA73-085AF6A20876}" destId="{42C99F5B-FA4D-47AB-8A75-B311AA9CC1D8}" srcOrd="0" destOrd="1" presId="urn:microsoft.com/office/officeart/2005/8/layout/hierarchy2"/>
    <dgm:cxn modelId="{701D85DA-9AF6-4724-BB96-7412DB92227A}" type="presOf" srcId="{9578FFE7-AD63-445D-8A68-36E1263F5FC4}" destId="{42C99F5B-FA4D-47AB-8A75-B311AA9CC1D8}" srcOrd="0" destOrd="0" presId="urn:microsoft.com/office/officeart/2005/8/layout/hierarchy2"/>
    <dgm:cxn modelId="{9A4A782A-25DE-482B-8868-9226A519F752}" type="presParOf" srcId="{8C80D77B-AD73-433C-BA73-085AF6A20876}" destId="{A4FFD13B-61F4-4BAD-B22B-2C195A2F764A}" srcOrd="1" destOrd="1" presId="urn:microsoft.com/office/officeart/2005/8/layout/hierarchy2"/>
    <dgm:cxn modelId="{E35502DA-74E9-42C2-8ED7-1A8F15EA2F6B}" type="presParOf" srcId="{E0C65410-D9BC-4E23-87DE-EBBC54AD2166}" destId="{FD088C76-72B4-408B-B3BA-D9F371AEF1F7}" srcOrd="4" destOrd="1" presId="urn:microsoft.com/office/officeart/2005/8/layout/hierarchy2"/>
    <dgm:cxn modelId="{9926EACD-E0F0-4D99-88F5-5D85F14CE25D}" type="presOf" srcId="{7C630BB6-5272-43CC-9B7B-AC839652F6A2}" destId="{FD088C76-72B4-408B-B3BA-D9F371AEF1F7}" srcOrd="0" destOrd="0" presId="urn:microsoft.com/office/officeart/2005/8/layout/hierarchy2"/>
    <dgm:cxn modelId="{D0A57428-88BD-4EF3-82A6-90C4CF854A98}" type="presParOf" srcId="{FD088C76-72B4-408B-B3BA-D9F371AEF1F7}" destId="{A11056AB-65E0-455D-B96D-852E1BD49F6F}" srcOrd="0" destOrd="4" presId="urn:microsoft.com/office/officeart/2005/8/layout/hierarchy2"/>
    <dgm:cxn modelId="{93C72B03-7FFB-4141-81C4-8CDD6BC74653}" type="presOf" srcId="{7C630BB6-5272-43CC-9B7B-AC839652F6A2}" destId="{A11056AB-65E0-455D-B96D-852E1BD49F6F}" srcOrd="1" destOrd="0" presId="urn:microsoft.com/office/officeart/2005/8/layout/hierarchy2"/>
    <dgm:cxn modelId="{01724AEB-8CB2-4B08-9A32-ABD4B0020660}" type="presParOf" srcId="{E0C65410-D9BC-4E23-87DE-EBBC54AD2166}" destId="{540AA1EA-9C24-49EB-9209-4DA9D68C2702}" srcOrd="5" destOrd="1" presId="urn:microsoft.com/office/officeart/2005/8/layout/hierarchy2"/>
    <dgm:cxn modelId="{0B5B2C25-0306-48C1-8DCF-C2C0E3616E5D}" type="presParOf" srcId="{540AA1EA-9C24-49EB-9209-4DA9D68C2702}" destId="{89F158C9-1ADF-49F3-8A99-F1757DAB42A8}" srcOrd="0" destOrd="5" presId="urn:microsoft.com/office/officeart/2005/8/layout/hierarchy2"/>
    <dgm:cxn modelId="{7482E0FC-20A5-4A74-8A42-D4CCF377A848}" type="presOf" srcId="{F1F168EA-BEA5-42DE-9C32-2630031BC99F}" destId="{89F158C9-1ADF-49F3-8A99-F1757DAB42A8}" srcOrd="0" destOrd="0" presId="urn:microsoft.com/office/officeart/2005/8/layout/hierarchy2"/>
    <dgm:cxn modelId="{2B405E97-FC0D-4F84-ABD6-3158B92FDFED}" type="presParOf" srcId="{540AA1EA-9C24-49EB-9209-4DA9D68C2702}" destId="{DA79F5C2-6D6C-419D-8351-27A224F13904}" srcOrd="1" destOrd="5" presId="urn:microsoft.com/office/officeart/2005/8/layout/hierarchy2"/>
    <dgm:cxn modelId="{1C6A6077-E622-4BDC-AA58-35EE50DEB458}" type="presParOf" srcId="{DA79F5C2-6D6C-419D-8351-27A224F13904}" destId="{E225986D-9E9D-4DF9-8C05-2079041DA6E9}" srcOrd="0" destOrd="1" presId="urn:microsoft.com/office/officeart/2005/8/layout/hierarchy2"/>
    <dgm:cxn modelId="{44A091E7-4C46-44C4-9867-B466D3A5A5BA}" type="presOf" srcId="{CA53C0B9-49C5-4CE6-BB90-F57729E85EF5}" destId="{E225986D-9E9D-4DF9-8C05-2079041DA6E9}" srcOrd="0" destOrd="0" presId="urn:microsoft.com/office/officeart/2005/8/layout/hierarchy2"/>
    <dgm:cxn modelId="{E3C06001-1A02-476F-B5F7-76FF74694E94}" type="presParOf" srcId="{E225986D-9E9D-4DF9-8C05-2079041DA6E9}" destId="{21C4F2E6-38B3-4DB2-99E7-29E4DC8AE9D5}" srcOrd="0" destOrd="0" presId="urn:microsoft.com/office/officeart/2005/8/layout/hierarchy2"/>
    <dgm:cxn modelId="{32FB7FF0-0E5B-4EB0-BEE6-1A172CFE3C52}" type="presOf" srcId="{CA53C0B9-49C5-4CE6-BB90-F57729E85EF5}" destId="{21C4F2E6-38B3-4DB2-99E7-29E4DC8AE9D5}" srcOrd="1" destOrd="0" presId="urn:microsoft.com/office/officeart/2005/8/layout/hierarchy2"/>
    <dgm:cxn modelId="{B40C8F18-9A9C-4EC9-8196-DBB54FA1B5F4}" type="presParOf" srcId="{DA79F5C2-6D6C-419D-8351-27A224F13904}" destId="{1A850E15-F924-480D-8ABF-5A36CFA12F0D}" srcOrd="1" destOrd="1" presId="urn:microsoft.com/office/officeart/2005/8/layout/hierarchy2"/>
    <dgm:cxn modelId="{94635299-E2C3-4277-9E32-8D29B37141D5}" type="presParOf" srcId="{1A850E15-F924-480D-8ABF-5A36CFA12F0D}" destId="{262B8700-4AB4-4632-855D-1E8113AD34D8}" srcOrd="0" destOrd="1" presId="urn:microsoft.com/office/officeart/2005/8/layout/hierarchy2"/>
    <dgm:cxn modelId="{F0CB2704-6433-4636-8AC1-0A923B2FC498}" type="presOf" srcId="{3D7AC1B4-F66B-46D2-A4C5-70644DC716D6}" destId="{262B8700-4AB4-4632-855D-1E8113AD34D8}" srcOrd="0" destOrd="0" presId="urn:microsoft.com/office/officeart/2005/8/layout/hierarchy2"/>
    <dgm:cxn modelId="{292F7B98-4B91-4B8F-B2D0-198339D327C5}" type="presParOf" srcId="{1A850E15-F924-480D-8ABF-5A36CFA12F0D}" destId="{810F3BDB-2758-4E75-BE15-528C39D32846}" srcOrd="1" destOrd="1" presId="urn:microsoft.com/office/officeart/2005/8/layout/hierarchy2"/>
    <dgm:cxn modelId="{512946E6-9EE7-4F2C-9CD7-83F4FFB14625}" type="presParOf" srcId="{48673F39-879C-4946-8DC7-FD68F0552920}" destId="{E81582B1-A130-479F-ACE3-61EF727591CE}" srcOrd="2" destOrd="1" presId="urn:microsoft.com/office/officeart/2005/8/layout/hierarchy2"/>
    <dgm:cxn modelId="{BCC60B4D-3C7E-44C6-ACCA-5C61588FBD92}" type="presOf" srcId="{581124B7-0397-40F7-9B1D-41220103BA68}" destId="{E81582B1-A130-479F-ACE3-61EF727591CE}" srcOrd="0" destOrd="0" presId="urn:microsoft.com/office/officeart/2005/8/layout/hierarchy2"/>
    <dgm:cxn modelId="{0F0A991D-9919-44E6-B55E-1B5D08790FE7}" type="presParOf" srcId="{E81582B1-A130-479F-ACE3-61EF727591CE}" destId="{C3EBFA62-33AA-4455-9D61-7B96DA4B37A4}" srcOrd="0" destOrd="2" presId="urn:microsoft.com/office/officeart/2005/8/layout/hierarchy2"/>
    <dgm:cxn modelId="{E0428A40-7F72-480B-B9F7-F68E82DB5324}" type="presOf" srcId="{581124B7-0397-40F7-9B1D-41220103BA68}" destId="{C3EBFA62-33AA-4455-9D61-7B96DA4B37A4}" srcOrd="1" destOrd="0" presId="urn:microsoft.com/office/officeart/2005/8/layout/hierarchy2"/>
    <dgm:cxn modelId="{3A2CF98C-0CAB-49D4-BB5C-870772489165}" type="presParOf" srcId="{48673F39-879C-4946-8DC7-FD68F0552920}" destId="{2DF34A52-3962-401F-8488-13EE54243675}" srcOrd="3" destOrd="1" presId="urn:microsoft.com/office/officeart/2005/8/layout/hierarchy2"/>
    <dgm:cxn modelId="{3F6B232B-9DE2-4F9D-B214-8F3BA121DECA}" type="presParOf" srcId="{2DF34A52-3962-401F-8488-13EE54243675}" destId="{29F748CF-C0E7-4DEA-B3A3-0E8AEB5CA964}" srcOrd="0" destOrd="3" presId="urn:microsoft.com/office/officeart/2005/8/layout/hierarchy2"/>
    <dgm:cxn modelId="{64C6C1DD-09CC-466D-B008-42E5F8C5178F}" type="presOf" srcId="{C78C4F92-AD69-46C8-910C-41059E8ED0A9}" destId="{29F748CF-C0E7-4DEA-B3A3-0E8AEB5CA964}" srcOrd="0" destOrd="0" presId="urn:microsoft.com/office/officeart/2005/8/layout/hierarchy2"/>
    <dgm:cxn modelId="{76D6C8EC-92FA-42D5-87D0-5AAD81A26693}" type="presParOf" srcId="{2DF34A52-3962-401F-8488-13EE54243675}" destId="{02AC44EF-F1FC-4C54-8D55-2436304955F9}" srcOrd="1" destOrd="3" presId="urn:microsoft.com/office/officeart/2005/8/layout/hierarchy2"/>
    <dgm:cxn modelId="{F70D726C-C0F4-456C-B8A5-14776CA91B87}" type="presParOf" srcId="{44F25638-8073-4DA7-9390-5AC06A304565}" destId="{2E81B90F-7494-41FF-808F-F7F82B993B40}" srcOrd="2" destOrd="1" presId="urn:microsoft.com/office/officeart/2005/8/layout/hierarchy2"/>
    <dgm:cxn modelId="{6FF3FD37-2A78-4C0D-B976-F1530CA89F89}" type="presOf" srcId="{367D7799-1E5C-4947-8AD1-85D1E0D367AF}" destId="{2E81B90F-7494-41FF-808F-F7F82B993B40}" srcOrd="0" destOrd="0" presId="urn:microsoft.com/office/officeart/2005/8/layout/hierarchy2"/>
    <dgm:cxn modelId="{82E071C3-F874-40B3-AC44-BD816064DF86}" type="presParOf" srcId="{2E81B90F-7494-41FF-808F-F7F82B993B40}" destId="{0F4B7785-0023-487B-801C-9850969E1D34}" srcOrd="0" destOrd="2" presId="urn:microsoft.com/office/officeart/2005/8/layout/hierarchy2"/>
    <dgm:cxn modelId="{7EB121D3-207E-486E-80D9-E558E462A136}" type="presOf" srcId="{367D7799-1E5C-4947-8AD1-85D1E0D367AF}" destId="{0F4B7785-0023-487B-801C-9850969E1D34}" srcOrd="1" destOrd="0" presId="urn:microsoft.com/office/officeart/2005/8/layout/hierarchy2"/>
    <dgm:cxn modelId="{99833B59-5912-4996-ABEB-410A337A4754}" type="presParOf" srcId="{44F25638-8073-4DA7-9390-5AC06A304565}" destId="{4925E953-147A-4210-9A9C-63730A307231}" srcOrd="3" destOrd="1" presId="urn:microsoft.com/office/officeart/2005/8/layout/hierarchy2"/>
    <dgm:cxn modelId="{628CF411-AD99-4AD9-81BB-46C3592A283A}" type="presParOf" srcId="{4925E953-147A-4210-9A9C-63730A307231}" destId="{3D382021-A429-4403-82FF-5A95DD3EBB20}" srcOrd="0" destOrd="3" presId="urn:microsoft.com/office/officeart/2005/8/layout/hierarchy2"/>
    <dgm:cxn modelId="{2AB341B7-1A71-47A1-9FBC-A290D421145A}" type="presOf" srcId="{4E4A1E17-A3EC-4A54-9171-277E11A0B287}" destId="{3D382021-A429-4403-82FF-5A95DD3EBB20}" srcOrd="0" destOrd="0" presId="urn:microsoft.com/office/officeart/2005/8/layout/hierarchy2"/>
    <dgm:cxn modelId="{F886DDDC-E877-49AF-AE40-9BA5578A9CA5}" type="presParOf" srcId="{4925E953-147A-4210-9A9C-63730A307231}" destId="{6D231649-1A42-47D5-A289-01058E6A05B6}" srcOrd="1" destOrd="3" presId="urn:microsoft.com/office/officeart/2005/8/layout/hierarchy2"/>
    <dgm:cxn modelId="{B804E54A-EDFB-498C-90B7-806460EE0F71}" type="presParOf" srcId="{6D231649-1A42-47D5-A289-01058E6A05B6}" destId="{B68D4CB7-ED76-4EEE-B7F0-455597F5F947}" srcOrd="0" destOrd="1" presId="urn:microsoft.com/office/officeart/2005/8/layout/hierarchy2"/>
    <dgm:cxn modelId="{985CA633-C22C-458D-A894-004AFDD99FED}" type="presOf" srcId="{9EAB334F-AA91-4141-B6FE-557B19FCD964}" destId="{B68D4CB7-ED76-4EEE-B7F0-455597F5F947}" srcOrd="0" destOrd="0" presId="urn:microsoft.com/office/officeart/2005/8/layout/hierarchy2"/>
    <dgm:cxn modelId="{070E239C-80CE-40D8-8158-C5DAC7D5951A}" type="presParOf" srcId="{B68D4CB7-ED76-4EEE-B7F0-455597F5F947}" destId="{5CB1AA4B-5999-455A-85BE-A2532A5BECF0}" srcOrd="0" destOrd="0" presId="urn:microsoft.com/office/officeart/2005/8/layout/hierarchy2"/>
    <dgm:cxn modelId="{EB051DBF-64A8-428C-B5CC-4B9FB8C6B108}" type="presOf" srcId="{9EAB334F-AA91-4141-B6FE-557B19FCD964}" destId="{5CB1AA4B-5999-455A-85BE-A2532A5BECF0}" srcOrd="1" destOrd="0" presId="urn:microsoft.com/office/officeart/2005/8/layout/hierarchy2"/>
    <dgm:cxn modelId="{F5F04430-F956-4F4D-8B3E-E84CAFCF6BC5}" type="presParOf" srcId="{6D231649-1A42-47D5-A289-01058E6A05B6}" destId="{A1B09372-2280-4FF7-9810-328BF9428FDA}" srcOrd="1" destOrd="1" presId="urn:microsoft.com/office/officeart/2005/8/layout/hierarchy2"/>
    <dgm:cxn modelId="{18E8B860-ED62-4B62-9379-D5004D9B7119}" type="presParOf" srcId="{A1B09372-2280-4FF7-9810-328BF9428FDA}" destId="{402901F7-4C4B-47C4-BE12-824FDFB99F9B}" srcOrd="0" destOrd="1" presId="urn:microsoft.com/office/officeart/2005/8/layout/hierarchy2"/>
    <dgm:cxn modelId="{EFB7A1D6-6D23-483E-AC41-924FE2CA2412}" type="presOf" srcId="{2B9D6902-DCB2-4AC4-BFAC-AF964742FD39}" destId="{402901F7-4C4B-47C4-BE12-824FDFB99F9B}" srcOrd="0" destOrd="0" presId="urn:microsoft.com/office/officeart/2005/8/layout/hierarchy2"/>
    <dgm:cxn modelId="{53690EAD-6A72-4058-BF72-542EAAF5C039}" type="presParOf" srcId="{A1B09372-2280-4FF7-9810-328BF9428FDA}" destId="{48115C91-152F-4201-BB89-A30029998550}" srcOrd="1" destOrd="1" presId="urn:microsoft.com/office/officeart/2005/8/layout/hierarchy2"/>
    <dgm:cxn modelId="{AE1EB538-AA55-4D6B-AA51-CF39212395D5}" type="presParOf" srcId="{48115C91-152F-4201-BB89-A30029998550}" destId="{1A89448F-58C4-4389-A97D-844C99C104EA}" srcOrd="0" destOrd="1" presId="urn:microsoft.com/office/officeart/2005/8/layout/hierarchy2"/>
    <dgm:cxn modelId="{9F88D745-BCBB-4182-A4C9-A4A478C8B999}" type="presOf" srcId="{3CE84C30-A9AB-43E7-8A01-C7919AF33DC9}" destId="{1A89448F-58C4-4389-A97D-844C99C104EA}" srcOrd="0" destOrd="0" presId="urn:microsoft.com/office/officeart/2005/8/layout/hierarchy2"/>
    <dgm:cxn modelId="{9BBE232C-384E-469B-96F1-47F6FC8BED6E}" type="presParOf" srcId="{1A89448F-58C4-4389-A97D-844C99C104EA}" destId="{4F6CAB93-AD09-4892-BAD9-EE1FCC54041E}" srcOrd="0" destOrd="0" presId="urn:microsoft.com/office/officeart/2005/8/layout/hierarchy2"/>
    <dgm:cxn modelId="{673CAD21-FD54-4CB4-B3CA-F2EF25FB081C}" type="presOf" srcId="{3CE84C30-A9AB-43E7-8A01-C7919AF33DC9}" destId="{4F6CAB93-AD09-4892-BAD9-EE1FCC54041E}" srcOrd="1" destOrd="0" presId="urn:microsoft.com/office/officeart/2005/8/layout/hierarchy2"/>
    <dgm:cxn modelId="{1B3A9EBC-7DE0-4ECA-AD43-2C83E3C26D58}" type="presParOf" srcId="{48115C91-152F-4201-BB89-A30029998550}" destId="{C0F09524-F681-4CF0-9B71-78B70C205BC3}" srcOrd="1" destOrd="1" presId="urn:microsoft.com/office/officeart/2005/8/layout/hierarchy2"/>
    <dgm:cxn modelId="{66E19E40-3F20-4F2E-A451-CCEF15AEC001}" type="presParOf" srcId="{C0F09524-F681-4CF0-9B71-78B70C205BC3}" destId="{D063FAE2-FA2E-45B9-BF94-5036D3F56211}" srcOrd="0" destOrd="1" presId="urn:microsoft.com/office/officeart/2005/8/layout/hierarchy2"/>
    <dgm:cxn modelId="{8D76B743-56BD-442D-AE29-D0669B4517AE}" type="presOf" srcId="{74CE10E4-C6BB-4235-AE21-4BF5CF3063A3}" destId="{D063FAE2-FA2E-45B9-BF94-5036D3F56211}" srcOrd="0" destOrd="0" presId="urn:microsoft.com/office/officeart/2005/8/layout/hierarchy2"/>
    <dgm:cxn modelId="{6928D2AF-D828-4435-8AFD-85C639FC0679}" type="presParOf" srcId="{C0F09524-F681-4CF0-9B71-78B70C205BC3}" destId="{D2474B50-867E-4946-8F9C-0294FE9DFFE1}" srcOrd="1" destOrd="1" presId="urn:microsoft.com/office/officeart/2005/8/layout/hierarchy2"/>
    <dgm:cxn modelId="{9ECBB9E3-6ADA-46EB-AA2A-7E9218E94355}" type="presParOf" srcId="{D2474B50-867E-4946-8F9C-0294FE9DFFE1}" destId="{DD4B359C-F970-478D-A7ED-114E660E770E}" srcOrd="0" destOrd="1" presId="urn:microsoft.com/office/officeart/2005/8/layout/hierarchy2"/>
    <dgm:cxn modelId="{92D54CCA-0372-425F-99CB-22DD88BC331A}" type="presOf" srcId="{D4C5C08B-2CCA-4C8A-8070-81E9D9D50440}" destId="{DD4B359C-F970-478D-A7ED-114E660E770E}" srcOrd="0" destOrd="0" presId="urn:microsoft.com/office/officeart/2005/8/layout/hierarchy2"/>
    <dgm:cxn modelId="{CCB46CE1-952B-49E3-9AF2-FD30F7423B91}" type="presParOf" srcId="{DD4B359C-F970-478D-A7ED-114E660E770E}" destId="{C2753AAF-FA7D-45CA-A8CB-706D9A49CBDD}" srcOrd="0" destOrd="0" presId="urn:microsoft.com/office/officeart/2005/8/layout/hierarchy2"/>
    <dgm:cxn modelId="{068338F0-83F7-4EE4-AD17-4AC6EBB3DA79}" type="presOf" srcId="{D4C5C08B-2CCA-4C8A-8070-81E9D9D50440}" destId="{C2753AAF-FA7D-45CA-A8CB-706D9A49CBDD}" srcOrd="1" destOrd="0" presId="urn:microsoft.com/office/officeart/2005/8/layout/hierarchy2"/>
    <dgm:cxn modelId="{1E152CAF-8F5A-4284-ABB8-A946D406C97D}" type="presParOf" srcId="{D2474B50-867E-4946-8F9C-0294FE9DFFE1}" destId="{55CE6DD7-A1E6-47DF-A419-2CBA56993457}" srcOrd="1" destOrd="1" presId="urn:microsoft.com/office/officeart/2005/8/layout/hierarchy2"/>
    <dgm:cxn modelId="{A0237B0F-0FD3-46CD-9293-20A8436F5B66}" type="presParOf" srcId="{55CE6DD7-A1E6-47DF-A419-2CBA56993457}" destId="{57EB8633-1CBA-47A2-A256-56465AC9466F}" srcOrd="0" destOrd="1" presId="urn:microsoft.com/office/officeart/2005/8/layout/hierarchy2"/>
    <dgm:cxn modelId="{E6E8A904-E9BE-4237-B476-4BA6C3C00D62}" type="presOf" srcId="{7B544C38-AB15-4B63-AC83-4DEAC6587940}" destId="{57EB8633-1CBA-47A2-A256-56465AC9466F}" srcOrd="0" destOrd="0" presId="urn:microsoft.com/office/officeart/2005/8/layout/hierarchy2"/>
    <dgm:cxn modelId="{8AA44B3F-5312-4BF4-B9EB-B7E45D936D58}" type="presParOf" srcId="{55CE6DD7-A1E6-47DF-A419-2CBA56993457}" destId="{94D14A92-797C-4EA4-BAF5-2868BD04E3E6}" srcOrd="1" destOrd="1" presId="urn:microsoft.com/office/officeart/2005/8/layout/hierarchy2"/>
    <dgm:cxn modelId="{07BDA935-1B9B-45E2-91E1-4795E70670B1}" type="presParOf" srcId="{48115C91-152F-4201-BB89-A30029998550}" destId="{51DE9531-6DB9-4828-9F06-3A5CB587116A}" srcOrd="2" destOrd="1" presId="urn:microsoft.com/office/officeart/2005/8/layout/hierarchy2"/>
    <dgm:cxn modelId="{7EDAD319-C0D8-4FB6-823C-CAC1754189DA}" type="presOf" srcId="{F1A19CC5-3E53-4888-8DBB-2E66B0035A0D}" destId="{51DE9531-6DB9-4828-9F06-3A5CB587116A}" srcOrd="0" destOrd="0" presId="urn:microsoft.com/office/officeart/2005/8/layout/hierarchy2"/>
    <dgm:cxn modelId="{923D73CF-6FBD-4BFC-A9EC-374C373D79C0}" type="presParOf" srcId="{51DE9531-6DB9-4828-9F06-3A5CB587116A}" destId="{61A75CA7-EA91-4374-B676-8923CB9152E5}" srcOrd="0" destOrd="2" presId="urn:microsoft.com/office/officeart/2005/8/layout/hierarchy2"/>
    <dgm:cxn modelId="{2781B0BE-C45A-4D3B-87C1-7DD7F9CC468D}" type="presOf" srcId="{F1A19CC5-3E53-4888-8DBB-2E66B0035A0D}" destId="{61A75CA7-EA91-4374-B676-8923CB9152E5}" srcOrd="1" destOrd="0" presId="urn:microsoft.com/office/officeart/2005/8/layout/hierarchy2"/>
    <dgm:cxn modelId="{BFE17EEC-3FBD-484F-BDDD-70A7EC6118F5}" type="presParOf" srcId="{48115C91-152F-4201-BB89-A30029998550}" destId="{B547B934-9A85-4437-8B2C-6820CEF755D9}" srcOrd="3" destOrd="1" presId="urn:microsoft.com/office/officeart/2005/8/layout/hierarchy2"/>
    <dgm:cxn modelId="{DC4D5C73-67F0-4E9C-ACD7-ED7BB30867B8}" type="presParOf" srcId="{B547B934-9A85-4437-8B2C-6820CEF755D9}" destId="{88EC51CE-E9F0-4170-9A43-CC1AA2421F23}" srcOrd="0" destOrd="3" presId="urn:microsoft.com/office/officeart/2005/8/layout/hierarchy2"/>
    <dgm:cxn modelId="{87639707-F8FD-4F6E-9EB5-B4BE3AB56953}" type="presOf" srcId="{DA687A38-B14E-47F8-9CCC-95261E07C7D5}" destId="{88EC51CE-E9F0-4170-9A43-CC1AA2421F23}" srcOrd="0" destOrd="0" presId="urn:microsoft.com/office/officeart/2005/8/layout/hierarchy2"/>
    <dgm:cxn modelId="{88132E20-73C3-4EE0-BE41-2D8BEE8CF804}" type="presParOf" srcId="{B547B934-9A85-4437-8B2C-6820CEF755D9}" destId="{260A9D6A-F3DC-47E9-8401-B194D541C923}" srcOrd="1" destOrd="3" presId="urn:microsoft.com/office/officeart/2005/8/layout/hierarchy2"/>
    <dgm:cxn modelId="{E8B9AFBE-3B6A-4582-8D1E-D81D62A9B92F}" type="presParOf" srcId="{260A9D6A-F3DC-47E9-8401-B194D541C923}" destId="{C708DFEB-4360-4AD0-AEB8-78B805018CBC}" srcOrd="0" destOrd="1" presId="urn:microsoft.com/office/officeart/2005/8/layout/hierarchy2"/>
    <dgm:cxn modelId="{764F7128-0C3F-463F-B15E-E634745D3C02}" type="presOf" srcId="{A3A3B5E3-FB11-476D-B14D-6AA0AE1E29F4}" destId="{C708DFEB-4360-4AD0-AEB8-78B805018CBC}" srcOrd="0" destOrd="0" presId="urn:microsoft.com/office/officeart/2005/8/layout/hierarchy2"/>
    <dgm:cxn modelId="{7CC12B2F-0F1D-4B41-80E3-E0C666466535}" type="presParOf" srcId="{C708DFEB-4360-4AD0-AEB8-78B805018CBC}" destId="{7F711865-F9D1-4137-927B-5E54C7E48820}" srcOrd="0" destOrd="0" presId="urn:microsoft.com/office/officeart/2005/8/layout/hierarchy2"/>
    <dgm:cxn modelId="{BB894085-5466-4873-A444-5A099689437E}" type="presOf" srcId="{A3A3B5E3-FB11-476D-B14D-6AA0AE1E29F4}" destId="{7F711865-F9D1-4137-927B-5E54C7E48820}" srcOrd="1" destOrd="0" presId="urn:microsoft.com/office/officeart/2005/8/layout/hierarchy2"/>
    <dgm:cxn modelId="{30D3BD98-068A-4D80-883E-905ACEAED227}" type="presParOf" srcId="{260A9D6A-F3DC-47E9-8401-B194D541C923}" destId="{AA8B2E6A-BA10-48E0-BF25-BCCC6D68C04D}" srcOrd="1" destOrd="1" presId="urn:microsoft.com/office/officeart/2005/8/layout/hierarchy2"/>
    <dgm:cxn modelId="{FCAE05BD-DF35-4017-89BC-C511C9550552}" type="presParOf" srcId="{AA8B2E6A-BA10-48E0-BF25-BCCC6D68C04D}" destId="{9323C2D2-51D0-4EC4-A972-B54DCDFEA4C4}" srcOrd="0" destOrd="1" presId="urn:microsoft.com/office/officeart/2005/8/layout/hierarchy2"/>
    <dgm:cxn modelId="{25508FB5-1816-4E9A-A045-C7FAE2DFFA44}" type="presOf" srcId="{515C97A1-E548-4E8B-ACE4-85FF5DD8A1CA}" destId="{9323C2D2-51D0-4EC4-A972-B54DCDFEA4C4}" srcOrd="0" destOrd="0" presId="urn:microsoft.com/office/officeart/2005/8/layout/hierarchy2"/>
    <dgm:cxn modelId="{7ECF0464-0F49-4A7A-B340-45936E2F7013}" type="presParOf" srcId="{AA8B2E6A-BA10-48E0-BF25-BCCC6D68C04D}" destId="{DA05340D-7BAC-491C-BDB4-3DA6003DFC88}" srcOrd="1" destOrd="1" presId="urn:microsoft.com/office/officeart/2005/8/layout/hierarchy2"/>
    <dgm:cxn modelId="{EB054A9C-19ED-4D96-B71F-96BE2917C9BE}" type="presParOf" srcId="{6D231649-1A42-47D5-A289-01058E6A05B6}" destId="{F69A6B68-F902-42DC-B48B-B6D62D5F7D10}" srcOrd="2" destOrd="1" presId="urn:microsoft.com/office/officeart/2005/8/layout/hierarchy2"/>
    <dgm:cxn modelId="{DD418877-2873-40D6-B9E9-CA6F80C1023C}" type="presOf" srcId="{D1CF9D81-8C5C-40D3-8811-306FD0839AF3}" destId="{F69A6B68-F902-42DC-B48B-B6D62D5F7D10}" srcOrd="0" destOrd="0" presId="urn:microsoft.com/office/officeart/2005/8/layout/hierarchy2"/>
    <dgm:cxn modelId="{C0A27785-B208-4E34-91B9-E23EBA02C7F6}" type="presParOf" srcId="{F69A6B68-F902-42DC-B48B-B6D62D5F7D10}" destId="{C3DA71BD-BF37-44B8-B0D1-ED27E075A1DB}" srcOrd="0" destOrd="2" presId="urn:microsoft.com/office/officeart/2005/8/layout/hierarchy2"/>
    <dgm:cxn modelId="{C6EA761A-DBDB-499A-A331-32F1F3215B30}" type="presOf" srcId="{D1CF9D81-8C5C-40D3-8811-306FD0839AF3}" destId="{C3DA71BD-BF37-44B8-B0D1-ED27E075A1DB}" srcOrd="1" destOrd="0" presId="urn:microsoft.com/office/officeart/2005/8/layout/hierarchy2"/>
    <dgm:cxn modelId="{9BD38372-9195-4BAE-B07D-EE2FFD99F206}" type="presParOf" srcId="{6D231649-1A42-47D5-A289-01058E6A05B6}" destId="{7DEC1FE6-12A0-4395-94F8-DB704EBE1BEA}" srcOrd="3" destOrd="1" presId="urn:microsoft.com/office/officeart/2005/8/layout/hierarchy2"/>
    <dgm:cxn modelId="{625E5356-9EA7-4E89-A1D7-DFA40537CBA0}" type="presParOf" srcId="{7DEC1FE6-12A0-4395-94F8-DB704EBE1BEA}" destId="{CAEF6B8C-65AF-4F54-A2F0-3D278A268594}" srcOrd="0" destOrd="3" presId="urn:microsoft.com/office/officeart/2005/8/layout/hierarchy2"/>
    <dgm:cxn modelId="{8962EAEE-23CA-4EDF-9AD4-071660370BE5}" type="presOf" srcId="{A8BFBF74-5CDD-448F-ACEA-F5A5206FE209}" destId="{CAEF6B8C-65AF-4F54-A2F0-3D278A268594}" srcOrd="0" destOrd="0" presId="urn:microsoft.com/office/officeart/2005/8/layout/hierarchy2"/>
    <dgm:cxn modelId="{A02A3A63-5C79-49CC-9DC6-F7074CB8A44E}" type="presParOf" srcId="{7DEC1FE6-12A0-4395-94F8-DB704EBE1BEA}" destId="{D3CD91BD-84F8-46E4-BF9D-E7940A4EF25E}" srcOrd="1" destOrd="3" presId="urn:microsoft.com/office/officeart/2005/8/layout/hierarchy2"/>
    <dgm:cxn modelId="{4E4F2E20-D249-4B33-BB8B-41B2A41ACC24}" type="presParOf" srcId="{D3CD91BD-84F8-46E4-BF9D-E7940A4EF25E}" destId="{686C50CE-D1B7-412D-A7C1-CEFD3F6AA2D3}" srcOrd="0" destOrd="1" presId="urn:microsoft.com/office/officeart/2005/8/layout/hierarchy2"/>
    <dgm:cxn modelId="{118E9428-5B8D-4D7F-94A1-AC7D60EEED6F}" type="presOf" srcId="{3FF73E54-6DE2-431F-AFD8-92E0AB32256B}" destId="{686C50CE-D1B7-412D-A7C1-CEFD3F6AA2D3}" srcOrd="0" destOrd="0" presId="urn:microsoft.com/office/officeart/2005/8/layout/hierarchy2"/>
    <dgm:cxn modelId="{6AF55E4B-DC9A-4B35-887C-C98B564FC27E}" type="presParOf" srcId="{686C50CE-D1B7-412D-A7C1-CEFD3F6AA2D3}" destId="{1A0DD6DA-DC16-4DD7-A24B-60D4EDA57A43}" srcOrd="0" destOrd="0" presId="urn:microsoft.com/office/officeart/2005/8/layout/hierarchy2"/>
    <dgm:cxn modelId="{3CD9E5BD-7286-4EC8-B0B5-E53B2B8F0B90}" type="presOf" srcId="{3FF73E54-6DE2-431F-AFD8-92E0AB32256B}" destId="{1A0DD6DA-DC16-4DD7-A24B-60D4EDA57A43}" srcOrd="1" destOrd="0" presId="urn:microsoft.com/office/officeart/2005/8/layout/hierarchy2"/>
    <dgm:cxn modelId="{A9FD0D68-8FE5-4886-A70E-81E933B8074B}" type="presParOf" srcId="{D3CD91BD-84F8-46E4-BF9D-E7940A4EF25E}" destId="{D713EDF8-A90C-415E-B778-0BDB6A231341}" srcOrd="1" destOrd="1" presId="urn:microsoft.com/office/officeart/2005/8/layout/hierarchy2"/>
    <dgm:cxn modelId="{A5928BFF-DB11-4E31-A593-1F6BF2F3722A}" type="presParOf" srcId="{D713EDF8-A90C-415E-B778-0BDB6A231341}" destId="{1675591D-0663-40E5-B602-47A1412FED45}" srcOrd="0" destOrd="1" presId="urn:microsoft.com/office/officeart/2005/8/layout/hierarchy2"/>
    <dgm:cxn modelId="{2CF93392-B9FD-425B-8790-2257C2079456}" type="presOf" srcId="{FE507873-64FA-4503-BCCF-A64A2AD7941F}" destId="{1675591D-0663-40E5-B602-47A1412FED45}" srcOrd="0" destOrd="0" presId="urn:microsoft.com/office/officeart/2005/8/layout/hierarchy2"/>
    <dgm:cxn modelId="{3B18CEBE-9FF7-4F5D-BF70-094174008BAB}" type="presParOf" srcId="{D713EDF8-A90C-415E-B778-0BDB6A231341}" destId="{BAA12473-D5DD-4AD7-84DF-75232F04DCED}" srcOrd="1" destOrd="1" presId="urn:microsoft.com/office/officeart/2005/8/layout/hierarchy2"/>
    <dgm:cxn modelId="{74D2F7EB-1F6E-43D9-AF9B-546C8E5ECEBC}" type="presParOf" srcId="{D3CD91BD-84F8-46E4-BF9D-E7940A4EF25E}" destId="{B3C8C9A6-7B0B-4F65-BE26-973F25223B55}" srcOrd="2" destOrd="1" presId="urn:microsoft.com/office/officeart/2005/8/layout/hierarchy2"/>
    <dgm:cxn modelId="{B9B07A55-9A00-47B6-9000-DD5E2E9CE900}" type="presOf" srcId="{C7569CF5-3CBC-428D-89FF-CB7C40FF91C4}" destId="{B3C8C9A6-7B0B-4F65-BE26-973F25223B55}" srcOrd="0" destOrd="0" presId="urn:microsoft.com/office/officeart/2005/8/layout/hierarchy2"/>
    <dgm:cxn modelId="{31ED79D6-1B40-474F-929F-AE0C04457401}" type="presParOf" srcId="{B3C8C9A6-7B0B-4F65-BE26-973F25223B55}" destId="{221DB7B1-4552-4EFD-A270-077A1939F3E9}" srcOrd="0" destOrd="2" presId="urn:microsoft.com/office/officeart/2005/8/layout/hierarchy2"/>
    <dgm:cxn modelId="{0E2498B3-01ED-4410-BD35-5FAD103AA39E}" type="presOf" srcId="{C7569CF5-3CBC-428D-89FF-CB7C40FF91C4}" destId="{221DB7B1-4552-4EFD-A270-077A1939F3E9}" srcOrd="1" destOrd="0" presId="urn:microsoft.com/office/officeart/2005/8/layout/hierarchy2"/>
    <dgm:cxn modelId="{ADB855B7-B660-439A-A466-538C479905FF}" type="presParOf" srcId="{D3CD91BD-84F8-46E4-BF9D-E7940A4EF25E}" destId="{E6FCA2DB-F155-49D9-A203-E5AEF428E0BA}" srcOrd="3" destOrd="1" presId="urn:microsoft.com/office/officeart/2005/8/layout/hierarchy2"/>
    <dgm:cxn modelId="{13911494-F0F3-4290-B38E-EB22869278DC}" type="presParOf" srcId="{E6FCA2DB-F155-49D9-A203-E5AEF428E0BA}" destId="{F4E34E61-A95B-49D6-A43C-9AC16B6BAD52}" srcOrd="0" destOrd="3" presId="urn:microsoft.com/office/officeart/2005/8/layout/hierarchy2"/>
    <dgm:cxn modelId="{20BBE532-1686-4303-8357-6B723C017AAB}" type="presOf" srcId="{CA476CCA-6F3A-42B4-BD52-2A87E5893D0C}" destId="{F4E34E61-A95B-49D6-A43C-9AC16B6BAD52}" srcOrd="0" destOrd="0" presId="urn:microsoft.com/office/officeart/2005/8/layout/hierarchy2"/>
    <dgm:cxn modelId="{65A11475-CB25-437A-9020-6CF446574FCA}" type="presParOf" srcId="{E6FCA2DB-F155-49D9-A203-E5AEF428E0BA}" destId="{70861667-EAD8-4A08-9256-2A98E4E0621A}" srcOrd="1" destOrd="3" presId="urn:microsoft.com/office/officeart/2005/8/layout/hierarchy2"/>
    <dgm:cxn modelId="{69D91B4F-E434-493B-B443-E3B7F010F1A7}" type="presParOf" srcId="{70861667-EAD8-4A08-9256-2A98E4E0621A}" destId="{D8BFBDA6-2579-4C7A-A035-65EAAB280F5C}" srcOrd="0" destOrd="1" presId="urn:microsoft.com/office/officeart/2005/8/layout/hierarchy2"/>
    <dgm:cxn modelId="{F810CC6A-E89D-4D39-A780-2691D0DA416B}" type="presOf" srcId="{F115B30E-2290-432F-BB0E-5F2E4614D4EA}" destId="{D8BFBDA6-2579-4C7A-A035-65EAAB280F5C}" srcOrd="0" destOrd="0" presId="urn:microsoft.com/office/officeart/2005/8/layout/hierarchy2"/>
    <dgm:cxn modelId="{2962FD4B-BE4C-4EB7-800A-1A6CBB4B23FC}" type="presParOf" srcId="{D8BFBDA6-2579-4C7A-A035-65EAAB280F5C}" destId="{4AF36016-E6F2-4210-A579-EE5909A798C0}" srcOrd="0" destOrd="0" presId="urn:microsoft.com/office/officeart/2005/8/layout/hierarchy2"/>
    <dgm:cxn modelId="{147406F8-F6D4-41F6-885C-3252C14DC471}" type="presOf" srcId="{F115B30E-2290-432F-BB0E-5F2E4614D4EA}" destId="{4AF36016-E6F2-4210-A579-EE5909A798C0}" srcOrd="1" destOrd="0" presId="urn:microsoft.com/office/officeart/2005/8/layout/hierarchy2"/>
    <dgm:cxn modelId="{9586F9D3-EDEB-477A-8A11-59CBB5052E83}" type="presParOf" srcId="{70861667-EAD8-4A08-9256-2A98E4E0621A}" destId="{A01D7AE8-5014-43A5-98E5-5DDC86569538}" srcOrd="1" destOrd="1" presId="urn:microsoft.com/office/officeart/2005/8/layout/hierarchy2"/>
    <dgm:cxn modelId="{4FD6041D-E60A-4C1F-BAAD-D6D6C8CE69A6}" type="presParOf" srcId="{A01D7AE8-5014-43A5-98E5-5DDC86569538}" destId="{B2ED330A-2B63-4F6E-B7FD-1109F7B72BA7}" srcOrd="0" destOrd="1" presId="urn:microsoft.com/office/officeart/2005/8/layout/hierarchy2"/>
    <dgm:cxn modelId="{BB07F34E-9693-4B63-A964-32C3F9E4F3C5}" type="presOf" srcId="{625F9779-3D0A-4877-A2CC-4A4605B9F8B2}" destId="{B2ED330A-2B63-4F6E-B7FD-1109F7B72BA7}" srcOrd="0" destOrd="0" presId="urn:microsoft.com/office/officeart/2005/8/layout/hierarchy2"/>
    <dgm:cxn modelId="{64757752-B5A3-45D2-BB1E-8095BDF61005}" type="presParOf" srcId="{A01D7AE8-5014-43A5-98E5-5DDC86569538}" destId="{68ADEA78-7F41-4140-8563-E490674405A1}" srcOrd="1" destOrd="1" presId="urn:microsoft.com/office/officeart/2005/8/layout/hierarchy2"/>
    <dgm:cxn modelId="{FA02145D-08CB-43A8-A411-71E1E1419283}" type="presParOf" srcId="{D3CD91BD-84F8-46E4-BF9D-E7940A4EF25E}" destId="{EAD9D98C-3B1E-4F94-A8A9-08657BF4168E}" srcOrd="4" destOrd="1" presId="urn:microsoft.com/office/officeart/2005/8/layout/hierarchy2"/>
    <dgm:cxn modelId="{6060EC04-ACBE-4346-8B5C-4BC2A06A02B2}" type="presOf" srcId="{459746DA-3E56-416F-9B2D-DE23CFAB9920}" destId="{EAD9D98C-3B1E-4F94-A8A9-08657BF4168E}" srcOrd="0" destOrd="0" presId="urn:microsoft.com/office/officeart/2005/8/layout/hierarchy2"/>
    <dgm:cxn modelId="{E9733D17-04A9-48D3-A7E2-10AA7CACAAFF}" type="presParOf" srcId="{EAD9D98C-3B1E-4F94-A8A9-08657BF4168E}" destId="{86AB5D7B-10D6-4961-8CA4-3B81C22C3B87}" srcOrd="0" destOrd="4" presId="urn:microsoft.com/office/officeart/2005/8/layout/hierarchy2"/>
    <dgm:cxn modelId="{40E75B53-81DB-481A-A4DB-FAB6CF194BC8}" type="presOf" srcId="{459746DA-3E56-416F-9B2D-DE23CFAB9920}" destId="{86AB5D7B-10D6-4961-8CA4-3B81C22C3B87}" srcOrd="1" destOrd="0" presId="urn:microsoft.com/office/officeart/2005/8/layout/hierarchy2"/>
    <dgm:cxn modelId="{00741830-D8C0-458A-8D79-564A56B53DAB}" type="presParOf" srcId="{D3CD91BD-84F8-46E4-BF9D-E7940A4EF25E}" destId="{AE822C40-682C-425A-AF82-3DCC33EEF4A3}" srcOrd="5" destOrd="1" presId="urn:microsoft.com/office/officeart/2005/8/layout/hierarchy2"/>
    <dgm:cxn modelId="{2CE7B173-27EA-452A-9FE0-C79C41F03D37}" type="presParOf" srcId="{AE822C40-682C-425A-AF82-3DCC33EEF4A3}" destId="{A0A116AB-8AFA-4133-A160-9F81390E7678}" srcOrd="0" destOrd="5" presId="urn:microsoft.com/office/officeart/2005/8/layout/hierarchy2"/>
    <dgm:cxn modelId="{6A2912B7-2628-4C11-9031-598BD4EE98AA}" type="presOf" srcId="{7B4F17EE-7AC3-4ED2-ADA6-5A02FD0C7C0C}" destId="{A0A116AB-8AFA-4133-A160-9F81390E7678}" srcOrd="0" destOrd="0" presId="urn:microsoft.com/office/officeart/2005/8/layout/hierarchy2"/>
    <dgm:cxn modelId="{EFD0A2BB-3696-4928-AB80-2AE126C33754}" type="presParOf" srcId="{AE822C40-682C-425A-AF82-3DCC33EEF4A3}" destId="{CFC40477-0766-4B32-9C04-0FEB54810194}" srcOrd="1" destOrd="5" presId="urn:microsoft.com/office/officeart/2005/8/layout/hierarchy2"/>
    <dgm:cxn modelId="{9CEAC2C2-3309-45FE-B77C-0E528D8B993F}" type="presParOf" srcId="{CFC40477-0766-4B32-9C04-0FEB54810194}" destId="{F45074AB-1FF3-420A-80EB-D9C3BC113CDC}" srcOrd="0" destOrd="1" presId="urn:microsoft.com/office/officeart/2005/8/layout/hierarchy2"/>
    <dgm:cxn modelId="{B3D33539-1210-4C21-9C54-B485CA69DEDA}" type="presOf" srcId="{8A8D733C-6D8D-4B75-B29C-239731571382}" destId="{F45074AB-1FF3-420A-80EB-D9C3BC113CDC}" srcOrd="0" destOrd="0" presId="urn:microsoft.com/office/officeart/2005/8/layout/hierarchy2"/>
    <dgm:cxn modelId="{20785B31-B6B1-4BA2-9298-5729017ACC38}" type="presParOf" srcId="{F45074AB-1FF3-420A-80EB-D9C3BC113CDC}" destId="{28E5D9D6-CF5A-4E0C-AF5C-F83B8DDFF48A}" srcOrd="0" destOrd="0" presId="urn:microsoft.com/office/officeart/2005/8/layout/hierarchy2"/>
    <dgm:cxn modelId="{A1E75336-5777-45D9-B3E6-3EF55205DD56}" type="presOf" srcId="{8A8D733C-6D8D-4B75-B29C-239731571382}" destId="{28E5D9D6-CF5A-4E0C-AF5C-F83B8DDFF48A}" srcOrd="1" destOrd="0" presId="urn:microsoft.com/office/officeart/2005/8/layout/hierarchy2"/>
    <dgm:cxn modelId="{65D0ADE3-1704-4D66-BCCC-C33B96872E31}" type="presParOf" srcId="{CFC40477-0766-4B32-9C04-0FEB54810194}" destId="{8C93BB21-5836-4CB6-B7FC-B04BBDB8B74F}" srcOrd="1" destOrd="1" presId="urn:microsoft.com/office/officeart/2005/8/layout/hierarchy2"/>
    <dgm:cxn modelId="{689D69A2-7640-439B-BFDD-5EBE48322624}" type="presParOf" srcId="{8C93BB21-5836-4CB6-B7FC-B04BBDB8B74F}" destId="{E1F85574-17CA-41E5-8373-8395E92B3980}" srcOrd="0" destOrd="1" presId="urn:microsoft.com/office/officeart/2005/8/layout/hierarchy2"/>
    <dgm:cxn modelId="{6057DEF4-6736-4625-BEC6-CAEFDA4DA47D}" type="presOf" srcId="{1BE45337-3A5D-4C87-A87A-7239B536EEC5}" destId="{E1F85574-17CA-41E5-8373-8395E92B3980}" srcOrd="0" destOrd="0" presId="urn:microsoft.com/office/officeart/2005/8/layout/hierarchy2"/>
    <dgm:cxn modelId="{FBB0CE07-8D7C-435A-8903-C3F780511958}" type="presParOf" srcId="{8C93BB21-5836-4CB6-B7FC-B04BBDB8B74F}" destId="{1EC4AE4B-75B7-4A86-82CD-FB01B4A2D004}" srcOrd="1" destOrd="1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11570335" cy="5418455"/>
        <a:chOff x="0" y="0"/>
        <a:chExt cx="11570335" cy="5418455"/>
      </a:xfrm>
    </dsp:grpSpPr>
    <dsp:sp modelId="{24E3F4AB-32FB-4CE0-9DAC-FC4DD26B5900}">
      <dsp:nvSpPr>
        <dsp:cNvPr id="3" name="圆角矩形 2"/>
        <dsp:cNvSpPr/>
      </dsp:nvSpPr>
      <dsp:spPr bwMode="white">
        <a:xfrm>
          <a:off x="113919" y="2151665"/>
          <a:ext cx="1197449" cy="59872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alpha val="80000"/>
            <a:hueOff val="0"/>
            <a:satOff val="0"/>
            <a:lumOff val="0"/>
            <a:alpha val="8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chemeClr val="tx1"/>
              </a:solidFill>
            </a:rPr>
            <a:t>投资</a:t>
          </a:r>
          <a:endParaRPr lang="zh-CN" altLang="en-US">
            <a:solidFill>
              <a:schemeClr val="tx1"/>
            </a:solidFill>
          </a:endParaRPr>
        </a:p>
      </dsp:txBody>
      <dsp:txXfrm>
        <a:off x="113919" y="2151665"/>
        <a:ext cx="1197449" cy="598724"/>
      </dsp:txXfrm>
    </dsp:sp>
    <dsp:sp modelId="{B47BD6C9-6D53-4A69-975F-9CF96E25F10F}">
      <dsp:nvSpPr>
        <dsp:cNvPr id="4" name="任意多边形 3"/>
        <dsp:cNvSpPr/>
      </dsp:nvSpPr>
      <dsp:spPr bwMode="white">
        <a:xfrm>
          <a:off x="942318" y="1881650"/>
          <a:ext cx="1217080" cy="19890"/>
        </a:xfrm>
        <a:custGeom>
          <a:avLst/>
          <a:gdLst/>
          <a:ahLst/>
          <a:cxnLst/>
          <a:pathLst>
            <a:path w="1917" h="31">
              <a:moveTo>
                <a:pt x="581" y="897"/>
              </a:moveTo>
              <a:lnTo>
                <a:pt x="1335" y="-865"/>
              </a:lnTo>
            </a:path>
          </a:pathLst>
        </a:custGeom>
      </dsp:spPr>
      <dsp:style>
        <a:lnRef idx="2">
          <a:schemeClr val="accent1">
            <a:tint val="90000"/>
          </a:schemeClr>
        </a:lnRef>
        <a:fillRef idx="0">
          <a:schemeClr val="accent1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942318" y="1881650"/>
        <a:ext cx="1217080" cy="19890"/>
      </dsp:txXfrm>
    </dsp:sp>
    <dsp:sp modelId="{3C0D5057-54F2-42F8-ADAD-AA27A1CC1A1B}">
      <dsp:nvSpPr>
        <dsp:cNvPr id="5" name="圆角矩形 4"/>
        <dsp:cNvSpPr/>
      </dsp:nvSpPr>
      <dsp:spPr bwMode="white">
        <a:xfrm>
          <a:off x="1790347" y="1032799"/>
          <a:ext cx="1197449" cy="59872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alpha val="70000"/>
            <a:hueOff val="0"/>
            <a:satOff val="0"/>
            <a:lumOff val="0"/>
            <a:alpha val="7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chemeClr val="tx1"/>
              </a:solidFill>
            </a:rPr>
            <a:t>自己做</a:t>
          </a:r>
          <a:endParaRPr lang="zh-CN" altLang="en-US">
            <a:solidFill>
              <a:schemeClr val="tx1"/>
            </a:solidFill>
          </a:endParaRPr>
        </a:p>
      </dsp:txBody>
      <dsp:txXfrm>
        <a:off x="1790347" y="1032799"/>
        <a:ext cx="1197449" cy="598724"/>
      </dsp:txXfrm>
    </dsp:sp>
    <dsp:sp modelId="{FA61825B-C877-4D42-AAFB-0586288A9783}">
      <dsp:nvSpPr>
        <dsp:cNvPr id="6" name="任意多边形 5"/>
        <dsp:cNvSpPr/>
      </dsp:nvSpPr>
      <dsp:spPr bwMode="white">
        <a:xfrm>
          <a:off x="2932353" y="1150084"/>
          <a:ext cx="589865" cy="19890"/>
        </a:xfrm>
        <a:custGeom>
          <a:avLst/>
          <a:gdLst/>
          <a:ahLst/>
          <a:cxnLst/>
          <a:pathLst>
            <a:path w="929" h="31">
              <a:moveTo>
                <a:pt x="87" y="287"/>
              </a:moveTo>
              <a:lnTo>
                <a:pt x="842" y="-255"/>
              </a:lnTo>
            </a:path>
          </a:pathLst>
        </a:custGeom>
      </dsp:spPr>
      <dsp:style>
        <a:lnRef idx="2">
          <a:schemeClr val="accent1">
            <a:tint val="70000"/>
          </a:schemeClr>
        </a:lnRef>
        <a:fillRef idx="0">
          <a:schemeClr val="accent1">
            <a:tint val="7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2932353" y="1150084"/>
        <a:ext cx="589865" cy="19890"/>
      </dsp:txXfrm>
    </dsp:sp>
    <dsp:sp modelId="{63712EDC-9AF8-41BC-8F72-ADF8D554FF07}">
      <dsp:nvSpPr>
        <dsp:cNvPr id="7" name="圆角矩形 6"/>
        <dsp:cNvSpPr/>
      </dsp:nvSpPr>
      <dsp:spPr bwMode="white">
        <a:xfrm>
          <a:off x="3466775" y="688533"/>
          <a:ext cx="1197449" cy="59872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alpha val="50000"/>
            <a:hueOff val="0"/>
            <a:satOff val="0"/>
            <a:lumOff val="0"/>
            <a:alpha val="5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chemeClr val="tx1"/>
              </a:solidFill>
            </a:rPr>
            <a:t>学方法</a:t>
          </a:r>
          <a:endParaRPr lang="zh-CN" altLang="en-US">
            <a:solidFill>
              <a:schemeClr val="tx1"/>
            </a:solidFill>
          </a:endParaRPr>
        </a:p>
      </dsp:txBody>
      <dsp:txXfrm>
        <a:off x="3466775" y="688533"/>
        <a:ext cx="1197449" cy="598724"/>
      </dsp:txXfrm>
    </dsp:sp>
    <dsp:sp modelId="{382472E2-8B43-4065-BA3B-F39745555412}">
      <dsp:nvSpPr>
        <dsp:cNvPr id="8" name="任意多边形 7"/>
        <dsp:cNvSpPr/>
      </dsp:nvSpPr>
      <dsp:spPr bwMode="white">
        <a:xfrm>
          <a:off x="4484339" y="633684"/>
          <a:ext cx="838748" cy="19890"/>
        </a:xfrm>
        <a:custGeom>
          <a:avLst/>
          <a:gdLst/>
          <a:ahLst/>
          <a:cxnLst/>
          <a:pathLst>
            <a:path w="1321" h="31">
              <a:moveTo>
                <a:pt x="283" y="558"/>
              </a:moveTo>
              <a:lnTo>
                <a:pt x="1038" y="-526"/>
              </a:lnTo>
            </a:path>
          </a:pathLst>
        </a:custGeom>
      </dsp:spPr>
      <dsp:style>
        <a:lnRef idx="2">
          <a:schemeClr val="accent1">
            <a:tint val="50000"/>
          </a:schemeClr>
        </a:lnRef>
        <a:fillRef idx="0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4484339" y="633684"/>
        <a:ext cx="838748" cy="19890"/>
      </dsp:txXfrm>
    </dsp:sp>
    <dsp:sp modelId="{B069779B-733C-4CEF-B37F-115F762BF647}">
      <dsp:nvSpPr>
        <dsp:cNvPr id="9" name="圆角矩形 8"/>
        <dsp:cNvSpPr/>
      </dsp:nvSpPr>
      <dsp:spPr bwMode="white">
        <a:xfrm>
          <a:off x="5143203" y="0"/>
          <a:ext cx="1197449" cy="59872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alpha val="30000"/>
            <a:hueOff val="0"/>
            <a:satOff val="0"/>
            <a:lumOff val="0"/>
            <a:alpha val="3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追涨</a:t>
          </a:r>
          <a:endParaRPr lang="zh-CN">
            <a:solidFill>
              <a:schemeClr val="tx1"/>
            </a:solidFill>
          </a:endParaRPr>
        </a:p>
      </dsp:txBody>
      <dsp:txXfrm>
        <a:off x="5143203" y="0"/>
        <a:ext cx="1197449" cy="598724"/>
      </dsp:txXfrm>
    </dsp:sp>
    <dsp:sp modelId="{42F8C424-5693-44BC-AEDE-AB2D5F17CA34}">
      <dsp:nvSpPr>
        <dsp:cNvPr id="10" name="任意多边形 9"/>
        <dsp:cNvSpPr/>
      </dsp:nvSpPr>
      <dsp:spPr bwMode="white">
        <a:xfrm>
          <a:off x="6340652" y="289417"/>
          <a:ext cx="461197" cy="19890"/>
        </a:xfrm>
        <a:custGeom>
          <a:avLst/>
          <a:gdLst/>
          <a:ahLst/>
          <a:cxnLst/>
          <a:pathLst>
            <a:path w="726" h="31">
              <a:moveTo>
                <a:pt x="0" y="16"/>
              </a:moveTo>
              <a:lnTo>
                <a:pt x="726" y="16"/>
              </a:lnTo>
            </a:path>
          </a:pathLst>
        </a:custGeom>
      </dsp:spPr>
      <dsp:style>
        <a:lnRef idx="2">
          <a:schemeClr val="accent1">
            <a:tint val="50000"/>
          </a:schemeClr>
        </a:lnRef>
        <a:fillRef idx="0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6340652" y="289417"/>
        <a:ext cx="461197" cy="19890"/>
      </dsp:txXfrm>
    </dsp:sp>
    <dsp:sp modelId="{F41448CA-F601-4E2E-8A77-05EB5622124E}">
      <dsp:nvSpPr>
        <dsp:cNvPr id="11" name="圆角矩形 10"/>
        <dsp:cNvSpPr/>
      </dsp:nvSpPr>
      <dsp:spPr bwMode="white">
        <a:xfrm>
          <a:off x="6801849" y="0"/>
          <a:ext cx="4583462" cy="59872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alpha val="30000"/>
            <a:hueOff val="0"/>
            <a:satOff val="0"/>
            <a:lumOff val="0"/>
            <a:alpha val="3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涨停横盘二升</a:t>
          </a:r>
          <a:endParaRPr lang="zh-CN">
            <a:solidFill>
              <a:schemeClr val="tx1"/>
            </a:solidFill>
          </a:endParaRPr>
        </a:p>
      </dsp:txBody>
      <dsp:txXfrm>
        <a:off x="6801849" y="0"/>
        <a:ext cx="4583462" cy="598724"/>
      </dsp:txXfrm>
    </dsp:sp>
    <dsp:sp modelId="{0EB68C24-EE0E-4909-AA9C-CB562015D6D8}">
      <dsp:nvSpPr>
        <dsp:cNvPr id="12" name="任意多边形 11"/>
        <dsp:cNvSpPr/>
      </dsp:nvSpPr>
      <dsp:spPr bwMode="white">
        <a:xfrm>
          <a:off x="4664224" y="977950"/>
          <a:ext cx="478979" cy="19890"/>
        </a:xfrm>
        <a:custGeom>
          <a:avLst/>
          <a:gdLst/>
          <a:ahLst/>
          <a:cxnLst/>
          <a:pathLst>
            <a:path w="754" h="31">
              <a:moveTo>
                <a:pt x="0" y="16"/>
              </a:moveTo>
              <a:lnTo>
                <a:pt x="754" y="16"/>
              </a:lnTo>
            </a:path>
          </a:pathLst>
        </a:custGeom>
      </dsp:spPr>
      <dsp:style>
        <a:lnRef idx="2">
          <a:schemeClr val="accent1">
            <a:tint val="50000"/>
          </a:schemeClr>
        </a:lnRef>
        <a:fillRef idx="0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4664224" y="977950"/>
        <a:ext cx="478979" cy="19890"/>
      </dsp:txXfrm>
    </dsp:sp>
    <dsp:sp modelId="{76899933-A4BE-42E5-82F5-ED0DF7668540}">
      <dsp:nvSpPr>
        <dsp:cNvPr id="13" name="圆角矩形 12"/>
        <dsp:cNvSpPr/>
      </dsp:nvSpPr>
      <dsp:spPr bwMode="white">
        <a:xfrm>
          <a:off x="5143203" y="688533"/>
          <a:ext cx="1197449" cy="59872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alpha val="30000"/>
            <a:hueOff val="0"/>
            <a:satOff val="0"/>
            <a:lumOff val="0"/>
            <a:alpha val="3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趋势</a:t>
          </a:r>
          <a:endParaRPr lang="zh-CN">
            <a:solidFill>
              <a:schemeClr val="tx1"/>
            </a:solidFill>
          </a:endParaRPr>
        </a:p>
      </dsp:txBody>
      <dsp:txXfrm>
        <a:off x="5143203" y="688533"/>
        <a:ext cx="1197449" cy="598724"/>
      </dsp:txXfrm>
    </dsp:sp>
    <dsp:sp modelId="{CB4503C0-185D-48A6-A795-72C1D53D7B07}">
      <dsp:nvSpPr>
        <dsp:cNvPr id="14" name="任意多边形 13"/>
        <dsp:cNvSpPr/>
      </dsp:nvSpPr>
      <dsp:spPr bwMode="white">
        <a:xfrm>
          <a:off x="6340652" y="977950"/>
          <a:ext cx="478979" cy="19890"/>
        </a:xfrm>
        <a:custGeom>
          <a:avLst/>
          <a:gdLst/>
          <a:ahLst/>
          <a:cxnLst/>
          <a:pathLst>
            <a:path w="754" h="31">
              <a:moveTo>
                <a:pt x="0" y="16"/>
              </a:moveTo>
              <a:lnTo>
                <a:pt x="754" y="16"/>
              </a:lnTo>
            </a:path>
          </a:pathLst>
        </a:custGeom>
      </dsp:spPr>
      <dsp:style>
        <a:lnRef idx="2">
          <a:schemeClr val="accent1">
            <a:tint val="50000"/>
          </a:schemeClr>
        </a:lnRef>
        <a:fillRef idx="0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6340652" y="977950"/>
        <a:ext cx="478979" cy="19890"/>
      </dsp:txXfrm>
    </dsp:sp>
    <dsp:sp modelId="{42C99F5B-FA4D-47AB-8A75-B311AA9CC1D8}">
      <dsp:nvSpPr>
        <dsp:cNvPr id="15" name="圆角矩形 14"/>
        <dsp:cNvSpPr/>
      </dsp:nvSpPr>
      <dsp:spPr bwMode="white">
        <a:xfrm>
          <a:off x="6819631" y="688533"/>
          <a:ext cx="4568219" cy="59872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alpha val="30000"/>
            <a:hueOff val="0"/>
            <a:satOff val="0"/>
            <a:lumOff val="0"/>
            <a:alpha val="3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趋势龙头跟踪</a:t>
          </a:r>
          <a:endParaRPr lang="zh-CN">
            <a:solidFill>
              <a:schemeClr val="tx1"/>
            </a:solidFill>
          </a:endParaRPr>
        </a:p>
      </dsp:txBody>
      <dsp:txXfrm>
        <a:off x="6819631" y="688533"/>
        <a:ext cx="4568219" cy="598724"/>
      </dsp:txXfrm>
    </dsp:sp>
    <dsp:sp modelId="{FD088C76-72B4-408B-B3BA-D9F371AEF1F7}">
      <dsp:nvSpPr>
        <dsp:cNvPr id="16" name="任意多边形 15"/>
        <dsp:cNvSpPr/>
      </dsp:nvSpPr>
      <dsp:spPr bwMode="white">
        <a:xfrm>
          <a:off x="4484339" y="1322217"/>
          <a:ext cx="838748" cy="19890"/>
        </a:xfrm>
        <a:custGeom>
          <a:avLst/>
          <a:gdLst/>
          <a:ahLst/>
          <a:cxnLst/>
          <a:pathLst>
            <a:path w="1321" h="31">
              <a:moveTo>
                <a:pt x="283" y="-526"/>
              </a:moveTo>
              <a:lnTo>
                <a:pt x="1038" y="558"/>
              </a:lnTo>
            </a:path>
          </a:pathLst>
        </a:custGeom>
      </dsp:spPr>
      <dsp:style>
        <a:lnRef idx="2">
          <a:schemeClr val="accent1">
            <a:tint val="50000"/>
          </a:schemeClr>
        </a:lnRef>
        <a:fillRef idx="0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4484339" y="1322217"/>
        <a:ext cx="838748" cy="19890"/>
      </dsp:txXfrm>
    </dsp:sp>
    <dsp:sp modelId="{89F158C9-1ADF-49F3-8A99-F1757DAB42A8}">
      <dsp:nvSpPr>
        <dsp:cNvPr id="17" name="圆角矩形 16"/>
        <dsp:cNvSpPr/>
      </dsp:nvSpPr>
      <dsp:spPr bwMode="white">
        <a:xfrm>
          <a:off x="5143203" y="1377066"/>
          <a:ext cx="1197449" cy="59872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alpha val="30000"/>
            <a:hueOff val="0"/>
            <a:satOff val="0"/>
            <a:lumOff val="0"/>
            <a:alpha val="3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抄底</a:t>
          </a:r>
          <a:endParaRPr lang="zh-CN">
            <a:solidFill>
              <a:schemeClr val="tx1"/>
            </a:solidFill>
          </a:endParaRPr>
        </a:p>
      </dsp:txBody>
      <dsp:txXfrm>
        <a:off x="5143203" y="1377066"/>
        <a:ext cx="1197449" cy="598724"/>
      </dsp:txXfrm>
    </dsp:sp>
    <dsp:sp modelId="{E225986D-9E9D-4DF9-8C05-2079041DA6E9}">
      <dsp:nvSpPr>
        <dsp:cNvPr id="18" name="任意多边形 17"/>
        <dsp:cNvSpPr/>
      </dsp:nvSpPr>
      <dsp:spPr bwMode="white">
        <a:xfrm>
          <a:off x="6340652" y="1666483"/>
          <a:ext cx="470082" cy="19890"/>
        </a:xfrm>
        <a:custGeom>
          <a:avLst/>
          <a:gdLst/>
          <a:ahLst/>
          <a:cxnLst/>
          <a:pathLst>
            <a:path w="740" h="31">
              <a:moveTo>
                <a:pt x="0" y="16"/>
              </a:moveTo>
              <a:lnTo>
                <a:pt x="740" y="16"/>
              </a:lnTo>
            </a:path>
          </a:pathLst>
        </a:custGeom>
      </dsp:spPr>
      <dsp:style>
        <a:lnRef idx="2">
          <a:schemeClr val="accent1">
            <a:tint val="50000"/>
          </a:schemeClr>
        </a:lnRef>
        <a:fillRef idx="0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6340652" y="1666483"/>
        <a:ext cx="470082" cy="19890"/>
      </dsp:txXfrm>
    </dsp:sp>
    <dsp:sp modelId="{262B8700-4AB4-4632-855D-1E8113AD34D8}">
      <dsp:nvSpPr>
        <dsp:cNvPr id="19" name="圆角矩形 18"/>
        <dsp:cNvSpPr/>
      </dsp:nvSpPr>
      <dsp:spPr bwMode="white">
        <a:xfrm>
          <a:off x="6810734" y="1377066"/>
          <a:ext cx="4601244" cy="59872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alpha val="30000"/>
            <a:hueOff val="0"/>
            <a:satOff val="0"/>
            <a:lumOff val="0"/>
            <a:alpha val="3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蓝色超跌抄底、牛回头战法</a:t>
          </a:r>
          <a:endParaRPr lang="zh-CN">
            <a:solidFill>
              <a:schemeClr val="tx1"/>
            </a:solidFill>
          </a:endParaRPr>
        </a:p>
      </dsp:txBody>
      <dsp:txXfrm>
        <a:off x="6810734" y="1377066"/>
        <a:ext cx="4601244" cy="598724"/>
      </dsp:txXfrm>
    </dsp:sp>
    <dsp:sp modelId="{E81582B1-A130-479F-ACE3-61EF727591CE}">
      <dsp:nvSpPr>
        <dsp:cNvPr id="20" name="任意多边形 19"/>
        <dsp:cNvSpPr/>
      </dsp:nvSpPr>
      <dsp:spPr bwMode="white">
        <a:xfrm>
          <a:off x="2932353" y="1494350"/>
          <a:ext cx="589865" cy="19890"/>
        </a:xfrm>
        <a:custGeom>
          <a:avLst/>
          <a:gdLst/>
          <a:ahLst/>
          <a:cxnLst/>
          <a:pathLst>
            <a:path w="929" h="31">
              <a:moveTo>
                <a:pt x="87" y="-255"/>
              </a:moveTo>
              <a:lnTo>
                <a:pt x="842" y="287"/>
              </a:lnTo>
            </a:path>
          </a:pathLst>
        </a:custGeom>
      </dsp:spPr>
      <dsp:style>
        <a:lnRef idx="2">
          <a:schemeClr val="accent1">
            <a:tint val="70000"/>
          </a:schemeClr>
        </a:lnRef>
        <a:fillRef idx="0">
          <a:schemeClr val="accent1">
            <a:tint val="7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2932353" y="1494350"/>
        <a:ext cx="589865" cy="19890"/>
      </dsp:txXfrm>
    </dsp:sp>
    <dsp:sp modelId="{29F748CF-C0E7-4DEA-B3A3-0E8AEB5CA964}">
      <dsp:nvSpPr>
        <dsp:cNvPr id="21" name="圆角矩形 20"/>
        <dsp:cNvSpPr/>
      </dsp:nvSpPr>
      <dsp:spPr bwMode="white">
        <a:xfrm>
          <a:off x="3466775" y="1377066"/>
          <a:ext cx="1197449" cy="59872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alpha val="50000"/>
            <a:hueOff val="0"/>
            <a:satOff val="0"/>
            <a:lumOff val="0"/>
            <a:alpha val="5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chemeClr val="tx1"/>
              </a:solidFill>
            </a:rPr>
            <a:t>做交易</a:t>
          </a:r>
          <a:endParaRPr lang="zh-CN" altLang="en-US">
            <a:solidFill>
              <a:schemeClr val="tx1"/>
            </a:solidFill>
          </a:endParaRPr>
        </a:p>
      </dsp:txBody>
      <dsp:txXfrm>
        <a:off x="3466775" y="1377066"/>
        <a:ext cx="1197449" cy="598724"/>
      </dsp:txXfrm>
    </dsp:sp>
    <dsp:sp modelId="{2E81B90F-7494-41FF-808F-F7F82B993B40}">
      <dsp:nvSpPr>
        <dsp:cNvPr id="22" name="任意多边形 21"/>
        <dsp:cNvSpPr/>
      </dsp:nvSpPr>
      <dsp:spPr bwMode="white">
        <a:xfrm>
          <a:off x="942318" y="3000516"/>
          <a:ext cx="1217080" cy="19890"/>
        </a:xfrm>
        <a:custGeom>
          <a:avLst/>
          <a:gdLst/>
          <a:ahLst/>
          <a:cxnLst/>
          <a:pathLst>
            <a:path w="1917" h="31">
              <a:moveTo>
                <a:pt x="581" y="-865"/>
              </a:moveTo>
              <a:lnTo>
                <a:pt x="1335" y="897"/>
              </a:lnTo>
            </a:path>
          </a:pathLst>
        </a:custGeom>
      </dsp:spPr>
      <dsp:style>
        <a:lnRef idx="2">
          <a:schemeClr val="accent1">
            <a:tint val="90000"/>
          </a:schemeClr>
        </a:lnRef>
        <a:fillRef idx="0">
          <a:schemeClr val="accent1">
            <a:tint val="9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942318" y="3000516"/>
        <a:ext cx="1217080" cy="19890"/>
      </dsp:txXfrm>
    </dsp:sp>
    <dsp:sp modelId="{3D382021-A429-4403-82FF-5A95DD3EBB20}">
      <dsp:nvSpPr>
        <dsp:cNvPr id="23" name="圆角矩形 22"/>
        <dsp:cNvSpPr/>
      </dsp:nvSpPr>
      <dsp:spPr bwMode="white">
        <a:xfrm>
          <a:off x="1790347" y="3270532"/>
          <a:ext cx="1197449" cy="59872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alpha val="70000"/>
            <a:hueOff val="0"/>
            <a:satOff val="0"/>
            <a:lumOff val="0"/>
            <a:alpha val="7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chemeClr val="tx1"/>
              </a:solidFill>
            </a:rPr>
            <a:t>做跟投</a:t>
          </a:r>
          <a:endParaRPr lang="zh-CN" altLang="en-US">
            <a:solidFill>
              <a:schemeClr val="tx1"/>
            </a:solidFill>
          </a:endParaRPr>
        </a:p>
      </dsp:txBody>
      <dsp:txXfrm>
        <a:off x="1790347" y="3270532"/>
        <a:ext cx="1197449" cy="598724"/>
      </dsp:txXfrm>
    </dsp:sp>
    <dsp:sp modelId="{B68D4CB7-ED76-4EEE-B7F0-455597F5F947}">
      <dsp:nvSpPr>
        <dsp:cNvPr id="24" name="任意多边形 23"/>
        <dsp:cNvSpPr/>
      </dsp:nvSpPr>
      <dsp:spPr bwMode="white">
        <a:xfrm>
          <a:off x="2734800" y="3129616"/>
          <a:ext cx="984971" cy="19890"/>
        </a:xfrm>
        <a:custGeom>
          <a:avLst/>
          <a:gdLst/>
          <a:ahLst/>
          <a:cxnLst/>
          <a:pathLst>
            <a:path w="1551" h="31">
              <a:moveTo>
                <a:pt x="398" y="693"/>
              </a:moveTo>
              <a:lnTo>
                <a:pt x="1153" y="-662"/>
              </a:lnTo>
            </a:path>
          </a:pathLst>
        </a:custGeom>
      </dsp:spPr>
      <dsp:style>
        <a:lnRef idx="2">
          <a:schemeClr val="accent1">
            <a:tint val="70000"/>
          </a:schemeClr>
        </a:lnRef>
        <a:fillRef idx="0">
          <a:schemeClr val="accent1">
            <a:tint val="7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>
        <a:off x="2734800" y="3129616"/>
        <a:ext cx="984971" cy="19890"/>
      </dsp:txXfrm>
    </dsp:sp>
    <dsp:sp modelId="{402901F7-4C4B-47C4-BE12-824FDFB99F9B}">
      <dsp:nvSpPr>
        <dsp:cNvPr id="25" name="圆角矩形 24"/>
        <dsp:cNvSpPr/>
      </dsp:nvSpPr>
      <dsp:spPr bwMode="white">
        <a:xfrm>
          <a:off x="3466775" y="2409865"/>
          <a:ext cx="1197449" cy="59872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alpha val="50000"/>
            <a:hueOff val="0"/>
            <a:satOff val="0"/>
            <a:lumOff val="0"/>
            <a:alpha val="5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chemeClr val="tx1"/>
              </a:solidFill>
            </a:rPr>
            <a:t>自己账户</a:t>
          </a:r>
          <a:endParaRPr lang="zh-CN" altLang="en-US">
            <a:solidFill>
              <a:schemeClr val="tx1"/>
            </a:solidFill>
          </a:endParaRPr>
        </a:p>
      </dsp:txBody>
      <dsp:txXfrm>
        <a:off x="3466775" y="2409865"/>
        <a:ext cx="1197449" cy="598724"/>
      </dsp:txXfrm>
    </dsp:sp>
    <dsp:sp modelId="{1A89448F-58C4-4389-A97D-844C99C104EA}">
      <dsp:nvSpPr>
        <dsp:cNvPr id="26" name="任意多边形 25"/>
        <dsp:cNvSpPr/>
      </dsp:nvSpPr>
      <dsp:spPr bwMode="white">
        <a:xfrm>
          <a:off x="4608781" y="2527150"/>
          <a:ext cx="589865" cy="19890"/>
        </a:xfrm>
        <a:custGeom>
          <a:avLst/>
          <a:gdLst/>
          <a:ahLst/>
          <a:cxnLst/>
          <a:pathLst>
            <a:path w="929" h="31">
              <a:moveTo>
                <a:pt x="87" y="287"/>
              </a:moveTo>
              <a:lnTo>
                <a:pt x="842" y="-255"/>
              </a:lnTo>
            </a:path>
          </a:pathLst>
        </a:custGeom>
      </dsp:spPr>
      <dsp:style>
        <a:lnRef idx="2">
          <a:schemeClr val="accent1">
            <a:tint val="50000"/>
          </a:schemeClr>
        </a:lnRef>
        <a:fillRef idx="0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4608781" y="2527150"/>
        <a:ext cx="589865" cy="19890"/>
      </dsp:txXfrm>
    </dsp:sp>
    <dsp:sp modelId="{D063FAE2-FA2E-45B9-BF94-5036D3F56211}">
      <dsp:nvSpPr>
        <dsp:cNvPr id="27" name="圆角矩形 26"/>
        <dsp:cNvSpPr/>
      </dsp:nvSpPr>
      <dsp:spPr bwMode="white">
        <a:xfrm>
          <a:off x="5143203" y="2065599"/>
          <a:ext cx="1197449" cy="59872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alpha val="30000"/>
            <a:hueOff val="0"/>
            <a:satOff val="0"/>
            <a:lumOff val="0"/>
            <a:alpha val="3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>
              <a:solidFill>
                <a:schemeClr val="tx1"/>
              </a:solidFill>
            </a:rPr>
            <a:t>ETF</a:t>
          </a:r>
          <a:r>
            <a:rPr lang="zh-CN" altLang="en-US">
              <a:solidFill>
                <a:schemeClr val="tx1"/>
              </a:solidFill>
            </a:rPr>
            <a:t>策略</a:t>
          </a:r>
          <a:endParaRPr lang="zh-CN" altLang="en-US">
            <a:solidFill>
              <a:schemeClr val="tx1"/>
            </a:solidFill>
          </a:endParaRPr>
        </a:p>
      </dsp:txBody>
      <dsp:txXfrm>
        <a:off x="5143203" y="2065599"/>
        <a:ext cx="1197449" cy="598724"/>
      </dsp:txXfrm>
    </dsp:sp>
    <dsp:sp modelId="{DD4B359C-F970-478D-A7ED-114E660E770E}">
      <dsp:nvSpPr>
        <dsp:cNvPr id="28" name="任意多边形 27"/>
        <dsp:cNvSpPr/>
      </dsp:nvSpPr>
      <dsp:spPr bwMode="white">
        <a:xfrm>
          <a:off x="6340652" y="2355016"/>
          <a:ext cx="478979" cy="19890"/>
        </a:xfrm>
        <a:custGeom>
          <a:avLst/>
          <a:gdLst/>
          <a:ahLst/>
          <a:cxnLst/>
          <a:pathLst>
            <a:path w="754" h="31">
              <a:moveTo>
                <a:pt x="0" y="16"/>
              </a:moveTo>
              <a:lnTo>
                <a:pt x="754" y="16"/>
              </a:lnTo>
            </a:path>
          </a:pathLst>
        </a:custGeom>
      </dsp:spPr>
      <dsp:style>
        <a:lnRef idx="2">
          <a:schemeClr val="accent1">
            <a:tint val="50000"/>
          </a:schemeClr>
        </a:lnRef>
        <a:fillRef idx="0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6340652" y="2355016"/>
        <a:ext cx="478979" cy="19890"/>
      </dsp:txXfrm>
    </dsp:sp>
    <dsp:sp modelId="{57EB8633-1CBA-47A2-A256-56465AC9466F}">
      <dsp:nvSpPr>
        <dsp:cNvPr id="29" name="圆角矩形 28"/>
        <dsp:cNvSpPr/>
      </dsp:nvSpPr>
      <dsp:spPr bwMode="white">
        <a:xfrm>
          <a:off x="6819631" y="2065599"/>
          <a:ext cx="4635539" cy="59872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alpha val="30000"/>
            <a:hueOff val="0"/>
            <a:satOff val="0"/>
            <a:lumOff val="0"/>
            <a:alpha val="3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中证</a:t>
          </a:r>
          <a:r>
            <a:rPr lang="en-US" altLang="zh-CN">
              <a:solidFill>
                <a:schemeClr val="tx1"/>
              </a:solidFill>
            </a:rPr>
            <a:t>1000</a:t>
          </a:r>
          <a:r>
            <a:rPr lang="zh-CN" altLang="en-US">
              <a:solidFill>
                <a:schemeClr val="tx1"/>
              </a:solidFill>
            </a:rPr>
            <a:t>智能择时、</a:t>
          </a:r>
          <a:r>
            <a:rPr lang="zh-CN" altLang="en-US">
              <a:solidFill>
                <a:schemeClr val="tx1"/>
              </a:solidFill>
            </a:rPr>
            <a:t>金玉满堂</a:t>
          </a:r>
          <a:endParaRPr lang="zh-CN" altLang="en-US">
            <a:solidFill>
              <a:schemeClr val="tx1"/>
            </a:solidFill>
          </a:endParaRPr>
        </a:p>
      </dsp:txBody>
      <dsp:txXfrm>
        <a:off x="6819631" y="2065599"/>
        <a:ext cx="4635539" cy="598724"/>
      </dsp:txXfrm>
    </dsp:sp>
    <dsp:sp modelId="{51DE9531-6DB9-4828-9F06-3A5CB587116A}">
      <dsp:nvSpPr>
        <dsp:cNvPr id="30" name="任意多边形 29"/>
        <dsp:cNvSpPr/>
      </dsp:nvSpPr>
      <dsp:spPr bwMode="white">
        <a:xfrm>
          <a:off x="4608781" y="2871416"/>
          <a:ext cx="589865" cy="19890"/>
        </a:xfrm>
        <a:custGeom>
          <a:avLst/>
          <a:gdLst/>
          <a:ahLst/>
          <a:cxnLst/>
          <a:pathLst>
            <a:path w="929" h="31">
              <a:moveTo>
                <a:pt x="87" y="-255"/>
              </a:moveTo>
              <a:lnTo>
                <a:pt x="842" y="287"/>
              </a:lnTo>
            </a:path>
          </a:pathLst>
        </a:custGeom>
      </dsp:spPr>
      <dsp:style>
        <a:lnRef idx="2">
          <a:schemeClr val="accent1">
            <a:tint val="50000"/>
          </a:schemeClr>
        </a:lnRef>
        <a:fillRef idx="0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4608781" y="2871416"/>
        <a:ext cx="589865" cy="19890"/>
      </dsp:txXfrm>
    </dsp:sp>
    <dsp:sp modelId="{88EC51CE-E9F0-4170-9A43-CC1AA2421F23}">
      <dsp:nvSpPr>
        <dsp:cNvPr id="31" name="圆角矩形 30"/>
        <dsp:cNvSpPr/>
      </dsp:nvSpPr>
      <dsp:spPr bwMode="white">
        <a:xfrm>
          <a:off x="5143203" y="2754132"/>
          <a:ext cx="1197449" cy="59872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alpha val="30000"/>
            <a:hueOff val="0"/>
            <a:satOff val="0"/>
            <a:lumOff val="0"/>
            <a:alpha val="3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股票策略</a:t>
          </a:r>
          <a:endParaRPr lang="zh-CN">
            <a:solidFill>
              <a:schemeClr val="tx1"/>
            </a:solidFill>
          </a:endParaRPr>
        </a:p>
      </dsp:txBody>
      <dsp:txXfrm>
        <a:off x="5143203" y="2754132"/>
        <a:ext cx="1197449" cy="598724"/>
      </dsp:txXfrm>
    </dsp:sp>
    <dsp:sp modelId="{C708DFEB-4360-4AD0-AEB8-78B805018CBC}">
      <dsp:nvSpPr>
        <dsp:cNvPr id="32" name="任意多边形 31"/>
        <dsp:cNvSpPr/>
      </dsp:nvSpPr>
      <dsp:spPr bwMode="white">
        <a:xfrm>
          <a:off x="6340652" y="3043549"/>
          <a:ext cx="478979" cy="19890"/>
        </a:xfrm>
        <a:custGeom>
          <a:avLst/>
          <a:gdLst/>
          <a:ahLst/>
          <a:cxnLst/>
          <a:pathLst>
            <a:path w="754" h="31">
              <a:moveTo>
                <a:pt x="0" y="16"/>
              </a:moveTo>
              <a:lnTo>
                <a:pt x="754" y="16"/>
              </a:lnTo>
            </a:path>
          </a:pathLst>
        </a:custGeom>
      </dsp:spPr>
      <dsp:style>
        <a:lnRef idx="2">
          <a:schemeClr val="accent1">
            <a:tint val="50000"/>
          </a:schemeClr>
        </a:lnRef>
        <a:fillRef idx="0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6340652" y="3043549"/>
        <a:ext cx="478979" cy="19890"/>
      </dsp:txXfrm>
    </dsp:sp>
    <dsp:sp modelId="{9323C2D2-51D0-4EC4-A972-B54DCDFEA4C4}">
      <dsp:nvSpPr>
        <dsp:cNvPr id="33" name="圆角矩形 32"/>
        <dsp:cNvSpPr/>
      </dsp:nvSpPr>
      <dsp:spPr bwMode="white">
        <a:xfrm>
          <a:off x="6819631" y="2754132"/>
          <a:ext cx="4602370" cy="59872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alpha val="30000"/>
            <a:hueOff val="0"/>
            <a:satOff val="0"/>
            <a:lumOff val="0"/>
            <a:alpha val="3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>
              <a:solidFill>
                <a:schemeClr val="tx1"/>
              </a:solidFill>
            </a:rPr>
            <a:t>AI</a:t>
          </a:r>
          <a:r>
            <a:rPr lang="zh-CN" altLang="en-US">
              <a:solidFill>
                <a:schemeClr val="tx1"/>
              </a:solidFill>
            </a:rPr>
            <a:t>量化智选、事件驱动</a:t>
          </a:r>
          <a:endParaRPr lang="zh-CN" altLang="en-US">
            <a:solidFill>
              <a:schemeClr val="tx1"/>
            </a:solidFill>
          </a:endParaRPr>
        </a:p>
      </dsp:txBody>
      <dsp:txXfrm>
        <a:off x="6819631" y="2754132"/>
        <a:ext cx="4602370" cy="598724"/>
      </dsp:txXfrm>
    </dsp:sp>
    <dsp:sp modelId="{F69A6B68-F902-42DC-B48B-B6D62D5F7D10}">
      <dsp:nvSpPr>
        <dsp:cNvPr id="34" name="任意多边形 33"/>
        <dsp:cNvSpPr/>
      </dsp:nvSpPr>
      <dsp:spPr bwMode="white">
        <a:xfrm>
          <a:off x="2734800" y="3990282"/>
          <a:ext cx="984971" cy="19890"/>
        </a:xfrm>
        <a:custGeom>
          <a:avLst/>
          <a:gdLst/>
          <a:ahLst/>
          <a:cxnLst/>
          <a:pathLst>
            <a:path w="1551" h="31">
              <a:moveTo>
                <a:pt x="398" y="-662"/>
              </a:moveTo>
              <a:lnTo>
                <a:pt x="1153" y="693"/>
              </a:lnTo>
            </a:path>
          </a:pathLst>
        </a:custGeom>
      </dsp:spPr>
      <dsp:style>
        <a:lnRef idx="2">
          <a:schemeClr val="accent1">
            <a:tint val="70000"/>
          </a:schemeClr>
        </a:lnRef>
        <a:fillRef idx="0">
          <a:schemeClr val="accent1">
            <a:tint val="7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2734800" y="3990282"/>
        <a:ext cx="984971" cy="19890"/>
      </dsp:txXfrm>
    </dsp:sp>
    <dsp:sp modelId="{CAEF6B8C-65AF-4F54-A2F0-3D278A268594}">
      <dsp:nvSpPr>
        <dsp:cNvPr id="35" name="圆角矩形 34"/>
        <dsp:cNvSpPr/>
      </dsp:nvSpPr>
      <dsp:spPr bwMode="white">
        <a:xfrm>
          <a:off x="3466775" y="4131198"/>
          <a:ext cx="1197449" cy="59872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alpha val="50000"/>
            <a:hueOff val="0"/>
            <a:satOff val="0"/>
            <a:lumOff val="0"/>
            <a:alpha val="5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基金申购</a:t>
          </a:r>
          <a:endParaRPr lang="zh-CN">
            <a:solidFill>
              <a:schemeClr val="tx1"/>
            </a:solidFill>
          </a:endParaRPr>
        </a:p>
      </dsp:txBody>
      <dsp:txXfrm>
        <a:off x="3466775" y="4131198"/>
        <a:ext cx="1197449" cy="598724"/>
      </dsp:txXfrm>
    </dsp:sp>
    <dsp:sp modelId="{686C50CE-D1B7-412D-A7C1-CEFD3F6AA2D3}">
      <dsp:nvSpPr>
        <dsp:cNvPr id="36" name="任意多边形 35"/>
        <dsp:cNvSpPr/>
      </dsp:nvSpPr>
      <dsp:spPr bwMode="white">
        <a:xfrm>
          <a:off x="4484339" y="4076349"/>
          <a:ext cx="838748" cy="19890"/>
        </a:xfrm>
        <a:custGeom>
          <a:avLst/>
          <a:gdLst/>
          <a:ahLst/>
          <a:cxnLst/>
          <a:pathLst>
            <a:path w="1321" h="31">
              <a:moveTo>
                <a:pt x="283" y="558"/>
              </a:moveTo>
              <a:lnTo>
                <a:pt x="1038" y="-526"/>
              </a:lnTo>
            </a:path>
          </a:pathLst>
        </a:custGeom>
      </dsp:spPr>
      <dsp:style>
        <a:lnRef idx="2">
          <a:schemeClr val="accent1">
            <a:tint val="50000"/>
          </a:schemeClr>
        </a:lnRef>
        <a:fillRef idx="0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4484339" y="4076349"/>
        <a:ext cx="838748" cy="19890"/>
      </dsp:txXfrm>
    </dsp:sp>
    <dsp:sp modelId="{1675591D-0663-40E5-B602-47A1412FED45}">
      <dsp:nvSpPr>
        <dsp:cNvPr id="37" name="圆角矩形 36"/>
        <dsp:cNvSpPr/>
      </dsp:nvSpPr>
      <dsp:spPr bwMode="white">
        <a:xfrm>
          <a:off x="5143203" y="3442665"/>
          <a:ext cx="1197449" cy="59872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alpha val="30000"/>
            <a:hueOff val="0"/>
            <a:satOff val="0"/>
            <a:lumOff val="0"/>
            <a:alpha val="3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货币基金</a:t>
          </a:r>
          <a:endParaRPr lang="zh-CN">
            <a:solidFill>
              <a:schemeClr val="tx1"/>
            </a:solidFill>
          </a:endParaRPr>
        </a:p>
      </dsp:txBody>
      <dsp:txXfrm>
        <a:off x="5143203" y="3442665"/>
        <a:ext cx="1197449" cy="598724"/>
      </dsp:txXfrm>
    </dsp:sp>
    <dsp:sp modelId="{B3C8C9A6-7B0B-4F65-BE26-973F25223B55}">
      <dsp:nvSpPr>
        <dsp:cNvPr id="38" name="任意多边形 37"/>
        <dsp:cNvSpPr/>
      </dsp:nvSpPr>
      <dsp:spPr bwMode="white">
        <a:xfrm>
          <a:off x="4664224" y="4420615"/>
          <a:ext cx="478979" cy="19890"/>
        </a:xfrm>
        <a:custGeom>
          <a:avLst/>
          <a:gdLst/>
          <a:ahLst/>
          <a:cxnLst/>
          <a:pathLst>
            <a:path w="754" h="31">
              <a:moveTo>
                <a:pt x="0" y="16"/>
              </a:moveTo>
              <a:lnTo>
                <a:pt x="754" y="16"/>
              </a:lnTo>
            </a:path>
          </a:pathLst>
        </a:custGeom>
      </dsp:spPr>
      <dsp:style>
        <a:lnRef idx="2">
          <a:schemeClr val="accent1">
            <a:tint val="50000"/>
          </a:schemeClr>
        </a:lnRef>
        <a:fillRef idx="0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4664224" y="4420615"/>
        <a:ext cx="478979" cy="19890"/>
      </dsp:txXfrm>
    </dsp:sp>
    <dsp:sp modelId="{F4E34E61-A95B-49D6-A43C-9AC16B6BAD52}">
      <dsp:nvSpPr>
        <dsp:cNvPr id="39" name="圆角矩形 38"/>
        <dsp:cNvSpPr/>
      </dsp:nvSpPr>
      <dsp:spPr bwMode="white">
        <a:xfrm>
          <a:off x="5143203" y="4131198"/>
          <a:ext cx="1197449" cy="59872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alpha val="30000"/>
            <a:hueOff val="0"/>
            <a:satOff val="0"/>
            <a:lumOff val="0"/>
            <a:alpha val="3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债券基金</a:t>
          </a:r>
          <a:endParaRPr lang="zh-CN">
            <a:solidFill>
              <a:schemeClr val="tx1"/>
            </a:solidFill>
          </a:endParaRPr>
        </a:p>
      </dsp:txBody>
      <dsp:txXfrm>
        <a:off x="5143203" y="4131198"/>
        <a:ext cx="1197449" cy="598724"/>
      </dsp:txXfrm>
    </dsp:sp>
    <dsp:sp modelId="{D8BFBDA6-2579-4C7A-A035-65EAAB280F5C}">
      <dsp:nvSpPr>
        <dsp:cNvPr id="40" name="任意多边形 39"/>
        <dsp:cNvSpPr/>
      </dsp:nvSpPr>
      <dsp:spPr bwMode="white">
        <a:xfrm>
          <a:off x="6340652" y="4420615"/>
          <a:ext cx="478979" cy="19890"/>
        </a:xfrm>
        <a:custGeom>
          <a:avLst/>
          <a:gdLst/>
          <a:ahLst/>
          <a:cxnLst/>
          <a:pathLst>
            <a:path w="754" h="31">
              <a:moveTo>
                <a:pt x="0" y="16"/>
              </a:moveTo>
              <a:lnTo>
                <a:pt x="754" y="16"/>
              </a:lnTo>
            </a:path>
          </a:pathLst>
        </a:custGeom>
      </dsp:spPr>
      <dsp:style>
        <a:lnRef idx="2">
          <a:schemeClr val="accent1">
            <a:tint val="50000"/>
          </a:schemeClr>
        </a:lnRef>
        <a:fillRef idx="0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6340652" y="4420615"/>
        <a:ext cx="478979" cy="19890"/>
      </dsp:txXfrm>
    </dsp:sp>
    <dsp:sp modelId="{B2ED330A-2B63-4F6E-B7FD-1109F7B72BA7}">
      <dsp:nvSpPr>
        <dsp:cNvPr id="41" name="圆角矩形 40"/>
        <dsp:cNvSpPr/>
      </dsp:nvSpPr>
      <dsp:spPr bwMode="white">
        <a:xfrm>
          <a:off x="6819631" y="4131198"/>
          <a:ext cx="4633192" cy="59872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alpha val="30000"/>
            <a:hueOff val="0"/>
            <a:satOff val="0"/>
            <a:lumOff val="0"/>
            <a:alpha val="3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创金合信鑫详、金鹰恒润</a:t>
          </a:r>
          <a:endParaRPr lang="zh-CN">
            <a:solidFill>
              <a:schemeClr val="tx1"/>
            </a:solidFill>
          </a:endParaRPr>
        </a:p>
      </dsp:txBody>
      <dsp:txXfrm>
        <a:off x="6819631" y="4131198"/>
        <a:ext cx="4633192" cy="598724"/>
      </dsp:txXfrm>
    </dsp:sp>
    <dsp:sp modelId="{EAD9D98C-3B1E-4F94-A8A9-08657BF4168E}">
      <dsp:nvSpPr>
        <dsp:cNvPr id="42" name="任意多边形 41"/>
        <dsp:cNvSpPr/>
      </dsp:nvSpPr>
      <dsp:spPr bwMode="white">
        <a:xfrm>
          <a:off x="4484339" y="4764882"/>
          <a:ext cx="838748" cy="19890"/>
        </a:xfrm>
        <a:custGeom>
          <a:avLst/>
          <a:gdLst/>
          <a:ahLst/>
          <a:cxnLst/>
          <a:pathLst>
            <a:path w="1321" h="31">
              <a:moveTo>
                <a:pt x="283" y="-526"/>
              </a:moveTo>
              <a:lnTo>
                <a:pt x="1038" y="558"/>
              </a:lnTo>
            </a:path>
          </a:pathLst>
        </a:custGeom>
      </dsp:spPr>
      <dsp:style>
        <a:lnRef idx="2">
          <a:schemeClr val="accent1">
            <a:tint val="50000"/>
          </a:schemeClr>
        </a:lnRef>
        <a:fillRef idx="0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4484339" y="4764882"/>
        <a:ext cx="838748" cy="19890"/>
      </dsp:txXfrm>
    </dsp:sp>
    <dsp:sp modelId="{A0A116AB-8AFA-4133-A160-9F81390E7678}">
      <dsp:nvSpPr>
        <dsp:cNvPr id="43" name="圆角矩形 42"/>
        <dsp:cNvSpPr/>
      </dsp:nvSpPr>
      <dsp:spPr bwMode="white">
        <a:xfrm>
          <a:off x="5143203" y="4819731"/>
          <a:ext cx="1197449" cy="59872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alpha val="30000"/>
            <a:hueOff val="0"/>
            <a:satOff val="0"/>
            <a:lumOff val="0"/>
            <a:alpha val="3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股票基金</a:t>
          </a:r>
          <a:endParaRPr lang="zh-CN">
            <a:solidFill>
              <a:schemeClr val="tx1"/>
            </a:solidFill>
          </a:endParaRPr>
        </a:p>
      </dsp:txBody>
      <dsp:txXfrm>
        <a:off x="5143203" y="4819731"/>
        <a:ext cx="1197449" cy="598724"/>
      </dsp:txXfrm>
    </dsp:sp>
    <dsp:sp modelId="{F45074AB-1FF3-420A-80EB-D9C3BC113CDC}">
      <dsp:nvSpPr>
        <dsp:cNvPr id="44" name="任意多边形 43"/>
        <dsp:cNvSpPr/>
      </dsp:nvSpPr>
      <dsp:spPr bwMode="white">
        <a:xfrm>
          <a:off x="6340652" y="5109148"/>
          <a:ext cx="478979" cy="19890"/>
        </a:xfrm>
        <a:custGeom>
          <a:avLst/>
          <a:gdLst/>
          <a:ahLst/>
          <a:cxnLst/>
          <a:pathLst>
            <a:path w="754" h="31">
              <a:moveTo>
                <a:pt x="0" y="16"/>
              </a:moveTo>
              <a:lnTo>
                <a:pt x="754" y="16"/>
              </a:lnTo>
            </a:path>
          </a:pathLst>
        </a:custGeom>
      </dsp:spPr>
      <dsp:style>
        <a:lnRef idx="2">
          <a:schemeClr val="accent1">
            <a:tint val="50000"/>
          </a:schemeClr>
        </a:lnRef>
        <a:fillRef idx="0">
          <a:schemeClr val="accent1">
            <a:tint val="50000"/>
          </a:schemeClr>
        </a:fillRef>
        <a:effectRef idx="0">
          <a:scrgbClr r="0" g="0" b="0"/>
        </a:effectRef>
        <a:fontRef idx="minor"/>
      </dsp:style>
      <dsp:txBody>
        <a:bodyPr lIns="12700" tIns="0" rIns="12700" bIns="0" anchor="ctr"/>
        <a:lstStyle>
          <a:lvl1pPr algn="ctr">
            <a:defRPr sz="5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</a:p>
      </dsp:txBody>
      <dsp:txXfrm>
        <a:off x="6340652" y="5109148"/>
        <a:ext cx="478979" cy="19890"/>
      </dsp:txXfrm>
    </dsp:sp>
    <dsp:sp modelId="{E1F85574-17CA-41E5-8373-8395E92B3980}">
      <dsp:nvSpPr>
        <dsp:cNvPr id="45" name="圆角矩形 44"/>
        <dsp:cNvSpPr/>
      </dsp:nvSpPr>
      <dsp:spPr bwMode="white">
        <a:xfrm>
          <a:off x="6819631" y="4819731"/>
          <a:ext cx="4636784" cy="598724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>
            <a:alpha val="30000"/>
            <a:hueOff val="0"/>
            <a:satOff val="0"/>
            <a:lumOff val="0"/>
            <a:alpha val="30196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3970" tIns="13970" rIns="13970" bIns="1397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明亚中证</a:t>
          </a:r>
          <a:r>
            <a:rPr lang="en-US" altLang="zh-CN">
              <a:solidFill>
                <a:schemeClr val="tx1"/>
              </a:solidFill>
            </a:rPr>
            <a:t>1000</a:t>
          </a:r>
          <a:r>
            <a:rPr lang="zh-CN" altLang="en-US">
              <a:solidFill>
                <a:schemeClr val="tx1"/>
              </a:solidFill>
            </a:rPr>
            <a:t>指数增强</a:t>
          </a:r>
          <a:r>
            <a:rPr lang="zh-CN" altLang="en-US">
              <a:solidFill>
                <a:schemeClr val="tx1"/>
              </a:solidFill>
            </a:rPr>
            <a:t>、百嘉瑞丰</a:t>
          </a:r>
          <a:endParaRPr lang="zh-CN" altLang="en-US">
            <a:solidFill>
              <a:schemeClr val="tx1"/>
            </a:solidFill>
          </a:endParaRPr>
        </a:p>
      </dsp:txBody>
      <dsp:txXfrm>
        <a:off x="6819631" y="4819731"/>
        <a:ext cx="4636784" cy="598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.png"/><Relationship Id="rId7" Type="http://schemas.openxmlformats.org/officeDocument/2006/relationships/image" Target="../media/image5.png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7.png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PPT封面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74650" y="289560"/>
            <a:ext cx="1797685" cy="405765"/>
          </a:xfrm>
          <a:prstGeom prst="rect">
            <a:avLst/>
          </a:prstGeom>
        </p:spPr>
      </p:pic>
      <p:pic>
        <p:nvPicPr>
          <p:cNvPr id="5" name="图片 4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71470" y="4571365"/>
            <a:ext cx="6231255" cy="46164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2723515" y="4541520"/>
            <a:ext cx="679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28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每周日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周四晚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20:15</a:t>
            </a:r>
            <a:endParaRPr lang="en-US" altLang="zh-CN" sz="2800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2865" y="791210"/>
            <a:ext cx="12317095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635" y="6391275"/>
            <a:ext cx="12190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资深投顾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：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方建伟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丨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 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投顾执业编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号：</a:t>
            </a:r>
            <a:r>
              <a:rPr lang="en-US" altLang="zh-CN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A1120613090012 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丨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基金从业编号：</a:t>
            </a:r>
            <a:r>
              <a:rPr lang="en-US" altLang="zh-CN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A2025062200022x 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风险提示：观点基于软件数据和理论模型分析，仅供参考，不构成买卖建议，市场有风险，投资需谨慎。基金的过往业绩并不预示其未来表现，基金管理人管理的其他基金的业绩并不构成基金业绩表现的保证。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-9088-988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//192.168.10.86/素材/营销策划/7.课程/猎手-龙头狙击营/2024年/6月/1920x1080 -总.png1920x1080 -总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4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45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6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7.xml"/><Relationship Id="rId1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5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36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7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38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39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0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54760" y="4012565"/>
            <a:ext cx="1343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方建伟</a:t>
            </a:r>
            <a:endParaRPr lang="zh-CN" altLang="en-US" sz="26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53970" y="4007485"/>
            <a:ext cx="45377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投顾执业编号</a:t>
            </a:r>
            <a:r>
              <a:rPr lang="en-US" altLang="zh-CN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</a:t>
            </a:r>
            <a:r>
              <a:rPr lang="en-US" altLang="zh-CN" b="0" i="0" dirty="0">
                <a:solidFill>
                  <a:srgbClr val="B34500"/>
                </a:solidFill>
                <a:effectLst/>
                <a:latin typeface="思源黑体 CN Medium" panose="020B0600000000000000" charset="-122"/>
                <a:ea typeface="思源黑体 CN Medium" panose="020B0600000000000000" charset="-122"/>
              </a:rPr>
              <a:t>A1120613090012</a:t>
            </a:r>
            <a:endParaRPr lang="en-US" altLang="zh-CN" b="0" i="0" dirty="0">
              <a:solidFill>
                <a:srgbClr val="B34500"/>
              </a:solidFill>
              <a:effectLst/>
              <a:latin typeface="思源黑体 CN Medium" panose="020B0600000000000000" charset="-122"/>
              <a:ea typeface="思源黑体 CN Medium" panose="020B0600000000000000" charset="-122"/>
            </a:endParaRPr>
          </a:p>
          <a:p>
            <a:r>
              <a:rPr lang="zh-CN" altLang="en-US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基金从业编号：</a:t>
            </a:r>
            <a:r>
              <a:rPr lang="en-US" altLang="zh-CN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A2025062200022x</a:t>
            </a:r>
            <a:endParaRPr lang="en-US" altLang="zh-CN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77265" y="3206115"/>
            <a:ext cx="40487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26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lang="zh-CN" altLang="en-US" sz="30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1254760" y="4561205"/>
            <a:ext cx="6076950" cy="99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经传十大金牌讲师，从事证券行业10余年，自创一套“股海钓鱼操作系统”，真正教中小投资者能够理解市场，更好的适应市场，在市场当中稳定的获利！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65" y="4033520"/>
            <a:ext cx="314325" cy="6191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01980" y="1187450"/>
            <a:ext cx="76676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sz="6000" b="1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稳健组合怎么选</a:t>
            </a:r>
            <a:endParaRPr lang="zh-CN" sz="6000" b="1" dirty="0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pic>
        <p:nvPicPr>
          <p:cNvPr id="7" name="图片 6" descr="方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795" y="747712"/>
            <a:ext cx="2925445" cy="54698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1370" y="95250"/>
            <a:ext cx="31013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200" b="1">
                <a:solidFill>
                  <a:schemeClr val="bg1"/>
                </a:solidFill>
              </a:rPr>
              <a:t>盈亏同源</a:t>
            </a:r>
            <a:endParaRPr lang="zh-CN" sz="3200" b="1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53110" y="1199515"/>
            <a:ext cx="10570210" cy="46742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buClrTx/>
              <a:buSzTx/>
              <a:buNone/>
            </a:pPr>
            <a:r>
              <a:rPr lang="zh-CN" altLang="en-US" sz="2000">
                <a:solidFill>
                  <a:schemeClr val="tx1"/>
                </a:solidFill>
                <a:latin typeface="思源黑体 Medium" panose="020B0600000000000000" charset="-122"/>
                <a:ea typeface="思源黑体 Medium" panose="020B0600000000000000" charset="-122"/>
              </a:rPr>
              <a:t>核心含义</a:t>
            </a:r>
            <a:r>
              <a:rPr lang="en-US" altLang="zh-CN" sz="2000">
                <a:solidFill>
                  <a:schemeClr val="tx1"/>
                </a:solidFill>
                <a:latin typeface="思源黑体 Medium" panose="020B0600000000000000" charset="-122"/>
                <a:ea typeface="思源黑体 Medium" panose="020B0600000000000000" charset="-122"/>
              </a:rPr>
              <a:t>‌</a:t>
            </a:r>
            <a:r>
              <a:rPr lang="zh-CN" altLang="en-US" sz="2000">
                <a:solidFill>
                  <a:schemeClr val="tx1"/>
                </a:solidFill>
                <a:latin typeface="思源黑体 Medium" panose="020B0600000000000000" charset="-122"/>
                <a:ea typeface="思源黑体 Medium" panose="020B0600000000000000" charset="-122"/>
              </a:rPr>
              <a:t>：盈利的机会与亏损的风险来自同一个源头。例如，投资成长股的高收益源于其增长潜力，而高亏损风险同样源于增长的不确定性。</a:t>
            </a:r>
            <a:r>
              <a:rPr lang="en-US" altLang="zh-CN" sz="2000">
                <a:solidFill>
                  <a:schemeClr val="tx1"/>
                </a:solidFill>
                <a:latin typeface="思源黑体 Medium" panose="020B0600000000000000" charset="-122"/>
                <a:ea typeface="思源黑体 Medium" panose="020B0600000000000000" charset="-122"/>
              </a:rPr>
              <a:t>‌‌</a:t>
            </a:r>
            <a:endParaRPr lang="en-US" altLang="zh-CN" sz="2000">
              <a:solidFill>
                <a:schemeClr val="tx1"/>
              </a:solidFill>
              <a:latin typeface="思源黑体 Medium" panose="020B0600000000000000" charset="-122"/>
              <a:ea typeface="思源黑体 Medium" panose="020B0600000000000000" charset="-122"/>
            </a:endParaRPr>
          </a:p>
          <a:p>
            <a:pPr algn="l">
              <a:buClrTx/>
              <a:buSzTx/>
              <a:buNone/>
            </a:pPr>
            <a:endParaRPr lang="en-US" altLang="zh-CN" sz="2000">
              <a:solidFill>
                <a:schemeClr val="tx1"/>
              </a:solidFill>
              <a:latin typeface="思源黑体 Medium" panose="020B0600000000000000" charset="-122"/>
              <a:ea typeface="思源黑体 Medium" panose="020B0600000000000000" charset="-122"/>
            </a:endParaRPr>
          </a:p>
          <a:p>
            <a:pPr algn="l">
              <a:buClrTx/>
              <a:buSzTx/>
              <a:buNone/>
            </a:pPr>
            <a:endParaRPr lang="en-US" altLang="zh-CN" sz="2000">
              <a:solidFill>
                <a:schemeClr val="tx1"/>
              </a:solidFill>
              <a:latin typeface="思源黑体 Medium" panose="020B0600000000000000" charset="-122"/>
              <a:ea typeface="思源黑体 Medium" panose="020B0600000000000000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000">
                <a:solidFill>
                  <a:schemeClr val="tx1"/>
                </a:solidFill>
                <a:latin typeface="思源黑体 Medium" panose="020B0600000000000000" charset="-122"/>
                <a:ea typeface="思源黑体 Medium" panose="020B0600000000000000" charset="-122"/>
              </a:rPr>
              <a:t>策略层面</a:t>
            </a:r>
            <a:r>
              <a:rPr lang="en-US" altLang="zh-CN" sz="2000">
                <a:solidFill>
                  <a:schemeClr val="tx1"/>
                </a:solidFill>
                <a:latin typeface="思源黑体 Medium" panose="020B0600000000000000" charset="-122"/>
                <a:ea typeface="思源黑体 Medium" panose="020B0600000000000000" charset="-122"/>
              </a:rPr>
              <a:t>‌</a:t>
            </a:r>
            <a:r>
              <a:rPr lang="zh-CN" altLang="en-US" sz="2000">
                <a:solidFill>
                  <a:schemeClr val="tx1"/>
                </a:solidFill>
                <a:latin typeface="思源黑体 Medium" panose="020B0600000000000000" charset="-122"/>
                <a:ea typeface="思源黑体 Medium" panose="020B0600000000000000" charset="-122"/>
              </a:rPr>
              <a:t>：任何交易或投资策略的盈利逻辑与亏损逻辑是一致的。一个在趋势行情中盈利的策略，在震荡行情中必然会产生亏损；若为避免震荡亏损而修改策略，则趋势利润也会消失。</a:t>
            </a:r>
            <a:r>
              <a:rPr lang="en-US" altLang="zh-CN" sz="2000">
                <a:solidFill>
                  <a:schemeClr val="tx1"/>
                </a:solidFill>
                <a:latin typeface="思源黑体 Medium" panose="020B0600000000000000" charset="-122"/>
                <a:ea typeface="思源黑体 Medium" panose="020B0600000000000000" charset="-122"/>
              </a:rPr>
              <a:t>‌‌</a:t>
            </a:r>
            <a:endParaRPr lang="en-US" altLang="zh-CN" sz="2000">
              <a:solidFill>
                <a:schemeClr val="tx1"/>
              </a:solidFill>
              <a:latin typeface="思源黑体 Medium" panose="020B0600000000000000" charset="-122"/>
              <a:ea typeface="思源黑体 Medium" panose="020B0600000000000000" charset="-122"/>
            </a:endParaRPr>
          </a:p>
          <a:p>
            <a:pPr algn="l">
              <a:buClrTx/>
              <a:buSzTx/>
              <a:buNone/>
            </a:pPr>
            <a:endParaRPr lang="en-US" altLang="zh-CN" sz="2000">
              <a:solidFill>
                <a:schemeClr val="tx1"/>
              </a:solidFill>
              <a:latin typeface="思源黑体 Medium" panose="020B0600000000000000" charset="-122"/>
              <a:ea typeface="思源黑体 Medium" panose="020B0600000000000000" charset="-122"/>
            </a:endParaRPr>
          </a:p>
          <a:p>
            <a:pPr algn="l">
              <a:buClrTx/>
              <a:buSzTx/>
              <a:buNone/>
            </a:pPr>
            <a:r>
              <a:rPr lang="zh-CN" altLang="en-US" sz="2000">
                <a:solidFill>
                  <a:schemeClr val="tx1"/>
                </a:solidFill>
                <a:latin typeface="思源黑体 Medium" panose="020B0600000000000000" charset="-122"/>
                <a:ea typeface="思源黑体 Medium" panose="020B0600000000000000" charset="-122"/>
              </a:rPr>
              <a:t>为捕捉趋势利润（盈利），必须承担在震荡中止损的成本（亏损），后者是获取前者必须支付的</a:t>
            </a:r>
            <a:r>
              <a:rPr lang="en-US" altLang="zh-CN" sz="2000">
                <a:solidFill>
                  <a:schemeClr val="tx1"/>
                </a:solidFill>
                <a:latin typeface="思源黑体 Medium" panose="020B0600000000000000" charset="-122"/>
                <a:ea typeface="思源黑体 Medium" panose="020B0600000000000000" charset="-122"/>
              </a:rPr>
              <a:t>“</a:t>
            </a:r>
            <a:r>
              <a:rPr lang="zh-CN" altLang="en-US" sz="2000">
                <a:solidFill>
                  <a:schemeClr val="tx1"/>
                </a:solidFill>
                <a:latin typeface="思源黑体 Medium" panose="020B0600000000000000" charset="-122"/>
                <a:ea typeface="思源黑体 Medium" panose="020B0600000000000000" charset="-122"/>
              </a:rPr>
              <a:t>保险费</a:t>
            </a:r>
            <a:r>
              <a:rPr lang="en-US" altLang="zh-CN" sz="2000">
                <a:solidFill>
                  <a:schemeClr val="tx1"/>
                </a:solidFill>
                <a:latin typeface="思源黑体 Medium" panose="020B0600000000000000" charset="-122"/>
                <a:ea typeface="思源黑体 Medium" panose="020B0600000000000000" charset="-122"/>
              </a:rPr>
              <a:t>”</a:t>
            </a:r>
            <a:r>
              <a:rPr lang="zh-CN" altLang="en-US" sz="2000">
                <a:solidFill>
                  <a:schemeClr val="tx1"/>
                </a:solidFill>
                <a:latin typeface="思源黑体 Medium" panose="020B0600000000000000" charset="-122"/>
                <a:ea typeface="思源黑体 Medium" panose="020B0600000000000000" charset="-122"/>
              </a:rPr>
              <a:t>。</a:t>
            </a:r>
            <a:r>
              <a:rPr lang="en-US" altLang="zh-CN" sz="2400">
                <a:solidFill>
                  <a:schemeClr val="tx1"/>
                </a:solidFill>
                <a:latin typeface="思源黑体 Medium" panose="020B0600000000000000" charset="-122"/>
                <a:ea typeface="思源黑体 Medium" panose="020B0600000000000000" charset="-122"/>
              </a:rPr>
              <a:t>‌‌</a:t>
            </a:r>
            <a:endParaRPr lang="en-US" altLang="zh-CN" sz="2400">
              <a:solidFill>
                <a:schemeClr val="tx1"/>
              </a:solidFill>
              <a:latin typeface="思源黑体 Medium" panose="020B0600000000000000" charset="-122"/>
              <a:ea typeface="思源黑体 Medium" panose="020B0600000000000000" charset="-122"/>
            </a:endParaRPr>
          </a:p>
          <a:p>
            <a:pPr algn="l">
              <a:buClrTx/>
              <a:buSzTx/>
              <a:buNone/>
            </a:pPr>
            <a:endParaRPr lang="en-US" altLang="zh-CN" sz="2400" b="1">
              <a:solidFill>
                <a:srgbClr val="FF0000"/>
              </a:solidFill>
              <a:latin typeface="思源黑体 Medium" panose="020B0600000000000000" charset="-122"/>
              <a:ea typeface="思源黑体 Medium" panose="020B0600000000000000" charset="-122"/>
            </a:endParaRPr>
          </a:p>
          <a:p>
            <a:pPr algn="l">
              <a:buClrTx/>
              <a:buSzTx/>
              <a:buNone/>
            </a:pPr>
            <a:r>
              <a:rPr lang="zh-CN" sz="2400" b="1">
                <a:solidFill>
                  <a:srgbClr val="FF0000"/>
                </a:solidFill>
                <a:latin typeface="思源黑体 Medium" panose="020B0600000000000000" charset="-122"/>
                <a:ea typeface="思源黑体 Medium" panose="020B0600000000000000" charset="-122"/>
              </a:rPr>
              <a:t>任何投资，都不要只看收益，而忘记了风险，不然要付出惨重代价。</a:t>
            </a:r>
            <a:endParaRPr lang="zh-CN" sz="2400" b="1">
              <a:solidFill>
                <a:srgbClr val="FF0000"/>
              </a:solidFill>
              <a:latin typeface="思源黑体 Medium" panose="020B0600000000000000" charset="-122"/>
              <a:ea typeface="思源黑体 Medium" panose="020B0600000000000000" charset="-122"/>
            </a:endParaRPr>
          </a:p>
          <a:p>
            <a:pPr algn="l">
              <a:buClrTx/>
              <a:buSzTx/>
              <a:buNone/>
            </a:pPr>
            <a:r>
              <a:rPr lang="zh-CN" sz="2400" b="1">
                <a:solidFill>
                  <a:srgbClr val="FF0000"/>
                </a:solidFill>
                <a:latin typeface="思源黑体 Medium" panose="020B0600000000000000" charset="-122"/>
                <a:ea typeface="思源黑体 Medium" panose="020B0600000000000000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思源黑体 Medium" panose="020B0600000000000000" charset="-122"/>
                <a:ea typeface="思源黑体 Medium" panose="020B0600000000000000" charset="-122"/>
              </a:rPr>
              <a:t>P2P</a:t>
            </a:r>
            <a:r>
              <a:rPr lang="zh-CN" altLang="en-US" sz="2400" b="1">
                <a:solidFill>
                  <a:srgbClr val="FF0000"/>
                </a:solidFill>
                <a:latin typeface="思源黑体 Medium" panose="020B0600000000000000" charset="-122"/>
                <a:ea typeface="思源黑体 Medium" panose="020B0600000000000000" charset="-122"/>
              </a:rPr>
              <a:t>，</a:t>
            </a:r>
            <a:r>
              <a:rPr lang="en-US" altLang="zh-CN" sz="2400" b="1">
                <a:solidFill>
                  <a:srgbClr val="FF0000"/>
                </a:solidFill>
                <a:latin typeface="思源黑体 Medium" panose="020B0600000000000000" charset="-122"/>
                <a:ea typeface="思源黑体 Medium" panose="020B0600000000000000" charset="-122"/>
              </a:rPr>
              <a:t>2021</a:t>
            </a:r>
            <a:r>
              <a:rPr lang="zh-CN" altLang="en-US" sz="2400" b="1">
                <a:solidFill>
                  <a:srgbClr val="FF0000"/>
                </a:solidFill>
                <a:latin typeface="思源黑体 Medium" panose="020B0600000000000000" charset="-122"/>
                <a:ea typeface="思源黑体 Medium" panose="020B0600000000000000" charset="-122"/>
              </a:rPr>
              <a:t>年的新能源基金等</a:t>
            </a:r>
            <a:r>
              <a:rPr lang="zh-CN" sz="2400" b="1">
                <a:solidFill>
                  <a:srgbClr val="FF0000"/>
                </a:solidFill>
                <a:latin typeface="思源黑体 Medium" panose="020B0600000000000000" charset="-122"/>
                <a:ea typeface="思源黑体 Medium" panose="020B0600000000000000" charset="-122"/>
              </a:rPr>
              <a:t>）</a:t>
            </a:r>
            <a:endParaRPr lang="zh-CN" sz="2400" b="1">
              <a:solidFill>
                <a:srgbClr val="FF0000"/>
              </a:solidFill>
              <a:latin typeface="思源黑体 Medium" panose="020B0600000000000000" charset="-122"/>
              <a:ea typeface="思源黑体 Medium" panose="020B0600000000000000" charset="-122"/>
            </a:endParaRPr>
          </a:p>
          <a:p>
            <a:pPr algn="l">
              <a:buClrTx/>
              <a:buSzTx/>
              <a:buNone/>
            </a:pPr>
            <a:r>
              <a:rPr lang="zh-CN" sz="2400" b="1">
                <a:solidFill>
                  <a:srgbClr val="FF0000"/>
                </a:solidFill>
                <a:latin typeface="思源黑体 Medium" panose="020B0600000000000000" charset="-122"/>
                <a:ea typeface="思源黑体 Medium" panose="020B0600000000000000" charset="-122"/>
              </a:rPr>
              <a:t>也不要说收益当然是越多越好，收益多就要承担大的波动。</a:t>
            </a:r>
            <a:endParaRPr lang="en-US" altLang="zh-CN" sz="2400" b="1">
              <a:solidFill>
                <a:srgbClr val="FF0000"/>
              </a:solidFill>
              <a:latin typeface="思源黑体 Medium" panose="020B0600000000000000" charset="-122"/>
              <a:ea typeface="思源黑体 Medium" panose="020B0600000000000000" charset="-122"/>
            </a:endParaRPr>
          </a:p>
          <a:p>
            <a:pPr algn="l">
              <a:buClrTx/>
              <a:buSzTx/>
              <a:buNone/>
            </a:pPr>
            <a:endParaRPr lang="zh-CN" altLang="en-US" sz="2400" b="1">
              <a:solidFill>
                <a:srgbClr val="FF0000"/>
              </a:solidFill>
              <a:latin typeface="思源黑体 Medium" panose="020B0600000000000000" charset="-122"/>
              <a:ea typeface="思源黑体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72610" y="95250"/>
            <a:ext cx="3650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200" b="1">
                <a:solidFill>
                  <a:schemeClr val="bg1"/>
                </a:solidFill>
              </a:rPr>
              <a:t>投资规划</a:t>
            </a:r>
            <a:r>
              <a:rPr lang="en-US" altLang="zh-CN" sz="3200" b="1">
                <a:solidFill>
                  <a:schemeClr val="bg1"/>
                </a:solidFill>
              </a:rPr>
              <a:t>-</a:t>
            </a:r>
            <a:r>
              <a:rPr lang="zh-CN" altLang="en-US" sz="3200" b="1">
                <a:solidFill>
                  <a:schemeClr val="bg1"/>
                </a:solidFill>
              </a:rPr>
              <a:t>选择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319405" y="876935"/>
          <a:ext cx="11570335" cy="5418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035" y="786130"/>
            <a:ext cx="11963400" cy="5645150"/>
          </a:xfrm>
          <a:prstGeom prst="rect">
            <a:avLst/>
          </a:prstGeom>
        </p:spPr>
      </p:pic>
      <p:sp>
        <p:nvSpPr>
          <p:cNvPr id="7" name="圆角矩形标注 6"/>
          <p:cNvSpPr/>
          <p:nvPr/>
        </p:nvSpPr>
        <p:spPr>
          <a:xfrm>
            <a:off x="1727835" y="1558290"/>
            <a:ext cx="1464945" cy="619760"/>
          </a:xfrm>
          <a:prstGeom prst="wedgeRoundRectCallout">
            <a:avLst>
              <a:gd name="adj1" fmla="val -45968"/>
              <a:gd name="adj2" fmla="val -92622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最大回撤</a:t>
            </a:r>
            <a:endParaRPr lang="zh-CN" altLang="en-US"/>
          </a:p>
          <a:p>
            <a:pPr algn="ctr"/>
            <a:r>
              <a:rPr lang="en-US" altLang="zh-CN"/>
              <a:t>3.54%</a:t>
            </a:r>
            <a:endParaRPr lang="en-US" altLang="zh-CN"/>
          </a:p>
        </p:txBody>
      </p:sp>
      <p:sp>
        <p:nvSpPr>
          <p:cNvPr id="3" name="圆角矩形标注 2"/>
          <p:cNvSpPr/>
          <p:nvPr/>
        </p:nvSpPr>
        <p:spPr>
          <a:xfrm>
            <a:off x="10526395" y="2178050"/>
            <a:ext cx="1464945" cy="619760"/>
          </a:xfrm>
          <a:prstGeom prst="wedgeRoundRectCallout">
            <a:avLst>
              <a:gd name="adj1" fmla="val 23342"/>
              <a:gd name="adj2" fmla="val -98463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最大回撤</a:t>
            </a:r>
            <a:endParaRPr lang="zh-CN" altLang="en-US"/>
          </a:p>
          <a:p>
            <a:pPr algn="ctr"/>
            <a:r>
              <a:rPr lang="en-US" altLang="zh-CN"/>
              <a:t>3.54%</a:t>
            </a:r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760" y="1783080"/>
            <a:ext cx="3095625" cy="140970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9" name="圆角矩形标注 8"/>
          <p:cNvSpPr/>
          <p:nvPr/>
        </p:nvSpPr>
        <p:spPr>
          <a:xfrm>
            <a:off x="4361180" y="3338830"/>
            <a:ext cx="2835910" cy="681990"/>
          </a:xfrm>
          <a:prstGeom prst="wedgeRoundRectCallout">
            <a:avLst>
              <a:gd name="adj1" fmla="val -50716"/>
              <a:gd name="adj2" fmla="val -83426"/>
              <a:gd name="adj3" fmla="val 16667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/>
              <a:t>2025</a:t>
            </a:r>
            <a:r>
              <a:rPr lang="zh-CN" altLang="en-US"/>
              <a:t>年</a:t>
            </a:r>
            <a:r>
              <a:rPr lang="en-US" altLang="zh-CN"/>
              <a:t>8</a:t>
            </a:r>
            <a:r>
              <a:rPr lang="zh-CN" altLang="en-US"/>
              <a:t>月至</a:t>
            </a:r>
            <a:r>
              <a:rPr lang="en-US" altLang="zh-CN"/>
              <a:t>2026</a:t>
            </a:r>
            <a:r>
              <a:rPr lang="zh-CN" altLang="en-US"/>
              <a:t>年</a:t>
            </a:r>
            <a:r>
              <a:rPr lang="en-US" altLang="zh-CN"/>
              <a:t>1</a:t>
            </a:r>
            <a:r>
              <a:rPr lang="zh-CN" altLang="en-US"/>
              <a:t>月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665" y="2327275"/>
            <a:ext cx="2654300" cy="372999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1956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67755" y="788035"/>
            <a:ext cx="5437505" cy="289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32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市场行情解析</a:t>
            </a:r>
            <a:endParaRPr lang="zh-CN" altLang="en-US" sz="32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  <a:p>
            <a:pPr>
              <a:lnSpc>
                <a:spcPct val="190000"/>
              </a:lnSpc>
            </a:pPr>
            <a:r>
              <a:rPr lang="zh-CN" sz="32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策略详细介绍</a:t>
            </a:r>
            <a:endParaRPr lang="zh-CN" sz="32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稳健组合配置</a:t>
            </a:r>
            <a:endParaRPr lang="zh-CN" altLang="en-US" sz="32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37785" y="849313"/>
            <a:ext cx="955040" cy="283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01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02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03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en-US" altLang="zh-CN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01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市场行情解析</a:t>
            </a:r>
            <a:endParaRPr lang="en-US" altLang="zh-CN" sz="8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4545" y="95250"/>
            <a:ext cx="3076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3</a:t>
            </a:r>
            <a:r>
              <a:rPr lang="zh-CN" altLang="en-US" sz="3200" b="1" dirty="0">
                <a:solidFill>
                  <a:schemeClr val="bg1"/>
                </a:solidFill>
              </a:rPr>
              <a:t>月</a:t>
            </a:r>
            <a:r>
              <a:rPr lang="en-US" altLang="zh-CN" sz="3200" b="1" dirty="0">
                <a:solidFill>
                  <a:schemeClr val="bg1"/>
                </a:solidFill>
              </a:rPr>
              <a:t>26</a:t>
            </a:r>
            <a:r>
              <a:rPr lang="zh-CN" altLang="en-US" sz="3200" b="1" dirty="0">
                <a:solidFill>
                  <a:schemeClr val="bg1"/>
                </a:solidFill>
              </a:rPr>
              <a:t>日观点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4300" y="4516755"/>
            <a:ext cx="700087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000" b="1">
                <a:solidFill>
                  <a:srgbClr val="C00000"/>
                </a:solidFill>
              </a:rPr>
              <a:t>1</a:t>
            </a:r>
            <a:r>
              <a:rPr lang="zh-CN" altLang="en-US" sz="2000" b="1">
                <a:solidFill>
                  <a:srgbClr val="C00000"/>
                </a:solidFill>
              </a:rPr>
              <a:t>、</a:t>
            </a:r>
            <a:r>
              <a:rPr lang="zh-CN" sz="2000" b="1">
                <a:solidFill>
                  <a:srgbClr val="C00000"/>
                </a:solidFill>
              </a:rPr>
              <a:t>超跌之后，反弹两天，今天再次回踩熊线；</a:t>
            </a:r>
            <a:endParaRPr lang="zh-CN" altLang="en-US" sz="2000" b="1">
              <a:solidFill>
                <a:srgbClr val="C00000"/>
              </a:solidFill>
            </a:endParaRPr>
          </a:p>
          <a:p>
            <a:r>
              <a:rPr lang="en-US" altLang="zh-CN" sz="2000" b="1">
                <a:solidFill>
                  <a:srgbClr val="C00000"/>
                </a:solidFill>
              </a:rPr>
              <a:t>2</a:t>
            </a:r>
            <a:r>
              <a:rPr lang="zh-CN" altLang="en-US" sz="2000" b="1">
                <a:solidFill>
                  <a:srgbClr val="C00000"/>
                </a:solidFill>
              </a:rPr>
              <a:t>、捕捞季节金叉</a:t>
            </a:r>
            <a:r>
              <a:rPr lang="en-US" altLang="zh-CN" sz="2000" b="1">
                <a:solidFill>
                  <a:srgbClr val="C00000"/>
                </a:solidFill>
              </a:rPr>
              <a:t>2</a:t>
            </a:r>
            <a:r>
              <a:rPr lang="zh-CN" altLang="en-US" sz="2000" b="1">
                <a:solidFill>
                  <a:srgbClr val="C00000"/>
                </a:solidFill>
              </a:rPr>
              <a:t>天，短期技术内还是看金叉；</a:t>
            </a:r>
            <a:endParaRPr lang="zh-CN" altLang="en-US" sz="2000" b="1">
              <a:solidFill>
                <a:srgbClr val="C00000"/>
              </a:solidFill>
            </a:endParaRPr>
          </a:p>
          <a:p>
            <a:r>
              <a:rPr lang="en-US" altLang="zh-CN" sz="2000" b="1">
                <a:solidFill>
                  <a:srgbClr val="C00000"/>
                </a:solidFill>
              </a:rPr>
              <a:t>3</a:t>
            </a:r>
            <a:r>
              <a:rPr lang="zh-CN" altLang="en-US" sz="2000" b="1">
                <a:solidFill>
                  <a:srgbClr val="C00000"/>
                </a:solidFill>
              </a:rPr>
              <a:t>、流动资金翻红的要求降至</a:t>
            </a:r>
            <a:r>
              <a:rPr lang="en-US" altLang="zh-CN" sz="2000" b="1">
                <a:solidFill>
                  <a:srgbClr val="C00000"/>
                </a:solidFill>
              </a:rPr>
              <a:t>2.3</a:t>
            </a:r>
            <a:r>
              <a:rPr lang="zh-CN" altLang="en-US" sz="2000" b="1">
                <a:solidFill>
                  <a:srgbClr val="C00000"/>
                </a:solidFill>
              </a:rPr>
              <a:t>万亿；</a:t>
            </a:r>
            <a:endParaRPr lang="zh-CN" altLang="en-US" sz="2000" b="1">
              <a:solidFill>
                <a:srgbClr val="C00000"/>
              </a:solidFill>
            </a:endParaRPr>
          </a:p>
          <a:p>
            <a:r>
              <a:rPr lang="en-US" altLang="zh-CN" sz="2000" b="1">
                <a:solidFill>
                  <a:srgbClr val="C00000"/>
                </a:solidFill>
              </a:rPr>
              <a:t>4</a:t>
            </a:r>
            <a:r>
              <a:rPr lang="zh-CN" altLang="en-US" sz="2000" b="1">
                <a:solidFill>
                  <a:srgbClr val="C00000"/>
                </a:solidFill>
              </a:rPr>
              <a:t>、横向统计红色数值</a:t>
            </a:r>
            <a:r>
              <a:rPr lang="en-US" sz="2000" b="1">
                <a:solidFill>
                  <a:srgbClr val="C00000"/>
                </a:solidFill>
              </a:rPr>
              <a:t>6.8</a:t>
            </a:r>
            <a:r>
              <a:rPr lang="zh-CN" altLang="en-US" sz="2000" b="1">
                <a:solidFill>
                  <a:srgbClr val="C00000"/>
                </a:solidFill>
              </a:rPr>
              <a:t>，相对底部区间。</a:t>
            </a:r>
            <a:endParaRPr lang="zh-CN" altLang="en-US" sz="2000" b="1">
              <a:solidFill>
                <a:srgbClr val="C00000"/>
              </a:solidFill>
            </a:endParaRPr>
          </a:p>
          <a:p>
            <a:endParaRPr lang="zh-CN" altLang="en-US" sz="2000" b="1">
              <a:solidFill>
                <a:srgbClr val="C00000"/>
              </a:solidFill>
            </a:endParaRPr>
          </a:p>
          <a:p>
            <a:r>
              <a:rPr lang="zh-CN" sz="2000" b="1">
                <a:solidFill>
                  <a:srgbClr val="C00000"/>
                </a:solidFill>
              </a:rPr>
              <a:t>总论：注意下周死叉信号，熊线下移，耐心等待下一轮金叉。</a:t>
            </a:r>
            <a:endParaRPr lang="zh-CN" sz="2000" b="1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949960"/>
            <a:ext cx="5438140" cy="335724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915" y="949960"/>
            <a:ext cx="3241040" cy="181927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7315" y="949960"/>
            <a:ext cx="3074035" cy="181927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5125" y="3040380"/>
            <a:ext cx="4086225" cy="208597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12" name="文本框 11"/>
          <p:cNvSpPr txBox="1"/>
          <p:nvPr/>
        </p:nvSpPr>
        <p:spPr>
          <a:xfrm>
            <a:off x="7059295" y="5254625"/>
            <a:ext cx="513270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000" b="1">
                <a:solidFill>
                  <a:srgbClr val="C00000"/>
                </a:solidFill>
              </a:rPr>
              <a:t>当下主要影响在于事件：美以伊的</a:t>
            </a:r>
            <a:r>
              <a:rPr lang="zh-CN" sz="2000" b="1">
                <a:solidFill>
                  <a:srgbClr val="C00000"/>
                </a:solidFill>
              </a:rPr>
              <a:t>谈判。</a:t>
            </a:r>
            <a:endParaRPr lang="zh-CN" sz="2000" b="1">
              <a:solidFill>
                <a:srgbClr val="C00000"/>
              </a:solidFill>
            </a:endParaRPr>
          </a:p>
          <a:p>
            <a:r>
              <a:rPr lang="zh-CN" sz="2000" b="1">
                <a:solidFill>
                  <a:srgbClr val="C00000"/>
                </a:solidFill>
              </a:rPr>
              <a:t>目前看：大概率不会一次就解决，还得反复。</a:t>
            </a:r>
            <a:endParaRPr lang="zh-CN" sz="2000" b="1">
              <a:solidFill>
                <a:srgbClr val="C0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02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800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策略介绍</a:t>
            </a:r>
            <a:endParaRPr lang="zh-CN" sz="8000" dirty="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203700" y="95250"/>
            <a:ext cx="3783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200" b="1">
                <a:solidFill>
                  <a:schemeClr val="bg1"/>
                </a:solidFill>
              </a:rPr>
              <a:t>策略分类</a:t>
            </a:r>
            <a:endParaRPr lang="zh-CN" sz="32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070" y="1160780"/>
            <a:ext cx="3140710" cy="477012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025" y="1160780"/>
            <a:ext cx="3981450" cy="464820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3520" y="1160780"/>
            <a:ext cx="4063365" cy="465328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8265" y="0"/>
            <a:ext cx="7263765" cy="7683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" y="860425"/>
            <a:ext cx="4027170" cy="546798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355" y="861060"/>
            <a:ext cx="3790950" cy="546735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2960" y="861060"/>
            <a:ext cx="3314065" cy="544512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03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800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稳健配置</a:t>
            </a:r>
            <a:endParaRPr lang="zh-CN" sz="8000" dirty="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72610" y="95250"/>
            <a:ext cx="3650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200" b="1">
                <a:solidFill>
                  <a:schemeClr val="bg1"/>
                </a:solidFill>
              </a:rPr>
              <a:t>投资规划</a:t>
            </a:r>
            <a:r>
              <a:rPr lang="en-US" altLang="zh-CN" sz="3200" b="1">
                <a:solidFill>
                  <a:schemeClr val="bg1"/>
                </a:solidFill>
              </a:rPr>
              <a:t>-</a:t>
            </a:r>
            <a:r>
              <a:rPr lang="zh-CN" altLang="en-US" sz="3200" b="1">
                <a:solidFill>
                  <a:schemeClr val="bg1"/>
                </a:solidFill>
              </a:rPr>
              <a:t>准备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080" y="931545"/>
            <a:ext cx="5165090" cy="3437255"/>
          </a:xfrm>
          <a:prstGeom prst="rect">
            <a:avLst/>
          </a:prstGeom>
        </p:spPr>
      </p:pic>
      <p:sp>
        <p:nvSpPr>
          <p:cNvPr id="6" name="TextBox 1"/>
          <p:cNvSpPr txBox="1"/>
          <p:nvPr>
            <p:custDataLst>
              <p:tags r:id="rId2"/>
            </p:custDataLst>
          </p:nvPr>
        </p:nvSpPr>
        <p:spPr>
          <a:xfrm>
            <a:off x="6052820" y="931545"/>
            <a:ext cx="5722620" cy="5169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、明确投资目标（不是承诺收益）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投资方案都是围绕投资目标而制定的。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2、平衡风险和收益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想要获得相应的收益，清晰可能的风险有哪些，前期做好心理准备，真遇到时不致于太焦虑。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3、定期总结，调整计划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哪些情况下需要调整投资标的，或动态平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衡组合。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总结：适合自己才是最重要的。</a:t>
            </a:r>
            <a:endParaRPr 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1"/>
          <p:cNvSpPr txBox="1"/>
          <p:nvPr>
            <p:custDataLst>
              <p:tags r:id="rId3"/>
            </p:custDataLst>
          </p:nvPr>
        </p:nvSpPr>
        <p:spPr>
          <a:xfrm>
            <a:off x="386080" y="4665345"/>
            <a:ext cx="516509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充分了解自己，了解自己的投资行为习惯。</a:t>
            </a:r>
            <a:endParaRPr 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投前越清晰，投中就不易犯错，少走弯路。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2.xml><?xml version="1.0" encoding="utf-8"?>
<p:tagLst xmlns:p="http://schemas.openxmlformats.org/presentationml/2006/main">
  <p:tag name="KSO_WM_UNIT_PLACING_PICTURE_USER_VIEWPORT" val="{&quot;height&quot;:2082,&quot;width&quot;:10544}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9.xml><?xml version="1.0" encoding="utf-8"?>
<p:tagLst xmlns:p="http://schemas.openxmlformats.org/presentationml/2006/main">
  <p:tag name="KSO_WPP_MARK_KEY" val="257877f6-fe8c-4c47-ab4c-274c99a6a791"/>
  <p:tag name="COMMONDATA" val="eyJoZGlkIjoiNmFkOTM4YTBmYzkwNDBjOWYzNjBlMTAzZTIxNjcwNGEifQ=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831</Words>
  <Application>WPS 演示</Application>
  <PresentationFormat>宽屏</PresentationFormat>
  <Paragraphs>86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Wingdings</vt:lpstr>
      <vt:lpstr>思源黑体 CN Medium</vt:lpstr>
      <vt:lpstr>思源黑体 CN Normal</vt:lpstr>
      <vt:lpstr>思源黑体 CN Light</vt:lpstr>
      <vt:lpstr>思源黑体 CN Bold</vt:lpstr>
      <vt:lpstr>DIN Black</vt:lpstr>
      <vt:lpstr>Segoe Print</vt:lpstr>
      <vt:lpstr>Noto Sans S Chinese Medium</vt:lpstr>
      <vt:lpstr>思源黑体 Medium</vt:lpstr>
      <vt:lpstr>黑体</vt:lpstr>
      <vt:lpstr>Arial Unicode MS</vt:lpstr>
      <vt:lpstr>Calibri</vt:lpstr>
      <vt:lpstr>Noto Sans S Chinese Medium</vt:lpstr>
      <vt:lpstr>思源黑体 Medium</vt:lpstr>
      <vt:lpstr>DIN Pro</vt:lpstr>
      <vt:lpstr>Saturday Sans Regular</vt:lpstr>
      <vt:lpstr>方正宝黑体 简 Medium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莓莓</cp:lastModifiedBy>
  <cp:revision>612</cp:revision>
  <dcterms:created xsi:type="dcterms:W3CDTF">2019-06-19T02:08:00Z</dcterms:created>
  <dcterms:modified xsi:type="dcterms:W3CDTF">2026-03-26T08:39:29Z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2DDFABF7C3B54CA8B6CA8207641CF730_13</vt:lpwstr>
  </property>
</Properties>
</file>