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60"/>
  </p:notesMasterIdLst>
  <p:handoutMasterIdLst>
    <p:handoutMasterId r:id="rId61"/>
  </p:handoutMasterIdLst>
  <p:sldIdLst>
    <p:sldId id="263" r:id="rId4"/>
    <p:sldId id="10360" r:id="rId5"/>
    <p:sldId id="8436" r:id="rId6"/>
    <p:sldId id="8437" r:id="rId7"/>
    <p:sldId id="9796" r:id="rId8"/>
    <p:sldId id="10985" r:id="rId9"/>
    <p:sldId id="10986" r:id="rId10"/>
    <p:sldId id="10987" r:id="rId11"/>
    <p:sldId id="10989" r:id="rId12"/>
    <p:sldId id="11032" r:id="rId13"/>
    <p:sldId id="11033" r:id="rId14"/>
    <p:sldId id="11034" r:id="rId15"/>
    <p:sldId id="10988" r:id="rId16"/>
    <p:sldId id="11035" r:id="rId17"/>
    <p:sldId id="11036" r:id="rId18"/>
    <p:sldId id="8431" r:id="rId19"/>
    <p:sldId id="9265" r:id="rId20"/>
    <p:sldId id="8748" r:id="rId21"/>
    <p:sldId id="10368" r:id="rId22"/>
    <p:sldId id="10948" r:id="rId23"/>
    <p:sldId id="10370" r:id="rId24"/>
    <p:sldId id="10371" r:id="rId25"/>
    <p:sldId id="10562" r:id="rId26"/>
    <p:sldId id="10563" r:id="rId27"/>
    <p:sldId id="10373" r:id="rId28"/>
    <p:sldId id="8919" r:id="rId29"/>
    <p:sldId id="8736" r:id="rId30"/>
    <p:sldId id="10176" r:id="rId31"/>
    <p:sldId id="10753" r:id="rId32"/>
    <p:sldId id="8733" r:id="rId33"/>
    <p:sldId id="8734" r:id="rId34"/>
    <p:sldId id="10175" r:id="rId35"/>
    <p:sldId id="10754" r:id="rId36"/>
    <p:sldId id="9615" r:id="rId37"/>
    <p:sldId id="9610" r:id="rId38"/>
    <p:sldId id="8730" r:id="rId39"/>
    <p:sldId id="8438" r:id="rId40"/>
    <p:sldId id="8439" r:id="rId41"/>
    <p:sldId id="8440" r:id="rId42"/>
    <p:sldId id="8731" r:id="rId43"/>
    <p:sldId id="8260" r:id="rId44"/>
    <p:sldId id="8732" r:id="rId45"/>
    <p:sldId id="8740" r:id="rId46"/>
    <p:sldId id="8737" r:id="rId47"/>
    <p:sldId id="8739" r:id="rId48"/>
    <p:sldId id="8741" r:id="rId49"/>
    <p:sldId id="8742" r:id="rId50"/>
    <p:sldId id="8743" r:id="rId51"/>
    <p:sldId id="8738" r:id="rId52"/>
    <p:sldId id="8410" r:id="rId53"/>
    <p:sldId id="8414" r:id="rId54"/>
    <p:sldId id="8592" r:id="rId55"/>
    <p:sldId id="6918" r:id="rId56"/>
    <p:sldId id="6433" r:id="rId57"/>
    <p:sldId id="6434" r:id="rId58"/>
    <p:sldId id="8106" r:id="rId59"/>
  </p:sldIdLst>
  <p:sldSz cx="12192000" cy="6858000"/>
  <p:notesSz cx="6858000" cy="9144000"/>
  <p:embeddedFontLst>
    <p:embeddedFont>
      <p:font typeface="思源黑体 CN Heavy" panose="020B0A00000000000000" charset="-122"/>
      <p:bold r:id="rId66"/>
    </p:embeddedFont>
    <p:embeddedFont>
      <p:font typeface="微软雅黑" panose="020B0503020204020204" charset="-122"/>
      <p:regular r:id="rId67"/>
    </p:embeddedFont>
    <p:embeddedFont>
      <p:font typeface="Calibri" panose="020F0502020204030204" charset="0"/>
      <p:regular r:id="rId68"/>
      <p:bold r:id="rId69"/>
      <p:italic r:id="rId70"/>
      <p:boldItalic r:id="rId71"/>
    </p:embeddedFont>
  </p:embeddedFontLst>
  <p:custDataLst>
    <p:tags r:id="rId7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9"/>
        <p:guide pos="383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2" Type="http://schemas.openxmlformats.org/officeDocument/2006/relationships/tags" Target="tags/tag475.xml"/><Relationship Id="rId71" Type="http://schemas.openxmlformats.org/officeDocument/2006/relationships/font" Target="fonts/font6.fntdata"/><Relationship Id="rId70" Type="http://schemas.openxmlformats.org/officeDocument/2006/relationships/font" Target="fonts/font5.fntdata"/><Relationship Id="rId7" Type="http://schemas.openxmlformats.org/officeDocument/2006/relationships/slide" Target="slides/slide4.xml"/><Relationship Id="rId69" Type="http://schemas.openxmlformats.org/officeDocument/2006/relationships/font" Target="fonts/font4.fntdata"/><Relationship Id="rId68" Type="http://schemas.openxmlformats.org/officeDocument/2006/relationships/font" Target="fonts/font3.fntdata"/><Relationship Id="rId67" Type="http://schemas.openxmlformats.org/officeDocument/2006/relationships/font" Target="fonts/font2.fntdata"/><Relationship Id="rId66" Type="http://schemas.openxmlformats.org/officeDocument/2006/relationships/font" Target="fonts/font1.fntdata"/><Relationship Id="rId65" Type="http://schemas.openxmlformats.org/officeDocument/2006/relationships/commentAuthors" Target="commentAuthors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3.xml"/><Relationship Id="rId3" Type="http://schemas.openxmlformats.org/officeDocument/2006/relationships/image" Target="../media/image17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6.xml"/><Relationship Id="rId3" Type="http://schemas.openxmlformats.org/officeDocument/2006/relationships/image" Target="../media/image18.png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0.xml"/><Relationship Id="rId5" Type="http://schemas.openxmlformats.org/officeDocument/2006/relationships/image" Target="../media/image20.png"/><Relationship Id="rId4" Type="http://schemas.openxmlformats.org/officeDocument/2006/relationships/tags" Target="../tags/tag199.xml"/><Relationship Id="rId3" Type="http://schemas.openxmlformats.org/officeDocument/2006/relationships/image" Target="../media/image19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3.xml"/><Relationship Id="rId3" Type="http://schemas.openxmlformats.org/officeDocument/2006/relationships/image" Target="../media/image21.png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7.xml"/><Relationship Id="rId5" Type="http://schemas.openxmlformats.org/officeDocument/2006/relationships/image" Target="../media/image23.png"/><Relationship Id="rId4" Type="http://schemas.openxmlformats.org/officeDocument/2006/relationships/tags" Target="../tags/tag206.xml"/><Relationship Id="rId3" Type="http://schemas.openxmlformats.org/officeDocument/2006/relationships/image" Target="../media/image22.png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0.xml"/><Relationship Id="rId3" Type="http://schemas.openxmlformats.org/officeDocument/2006/relationships/image" Target="../media/image24.png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6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33.xml"/><Relationship Id="rId2" Type="http://schemas.openxmlformats.org/officeDocument/2006/relationships/tags" Target="../tags/tag218.xml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image" Target="../media/image27.png"/><Relationship Id="rId15" Type="http://schemas.openxmlformats.org/officeDocument/2006/relationships/tags" Target="../tags/tag229.xml"/><Relationship Id="rId14" Type="http://schemas.openxmlformats.org/officeDocument/2006/relationships/image" Target="../media/image26.png"/><Relationship Id="rId13" Type="http://schemas.openxmlformats.org/officeDocument/2006/relationships/tags" Target="../tags/tag228.xml"/><Relationship Id="rId12" Type="http://schemas.openxmlformats.org/officeDocument/2006/relationships/image" Target="../media/image25.png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tags" Target="../tags/tag21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6.xml"/><Relationship Id="rId4" Type="http://schemas.openxmlformats.org/officeDocument/2006/relationships/image" Target="../media/image29.png"/><Relationship Id="rId3" Type="http://schemas.openxmlformats.org/officeDocument/2006/relationships/tags" Target="../tags/tag235.xml"/><Relationship Id="rId2" Type="http://schemas.openxmlformats.org/officeDocument/2006/relationships/image" Target="../media/image28.png"/><Relationship Id="rId1" Type="http://schemas.openxmlformats.org/officeDocument/2006/relationships/tags" Target="../tags/tag23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image" Target="../media/image32.png"/><Relationship Id="rId5" Type="http://schemas.openxmlformats.org/officeDocument/2006/relationships/tags" Target="../tags/tag239.xml"/><Relationship Id="rId4" Type="http://schemas.openxmlformats.org/officeDocument/2006/relationships/image" Target="../media/image31.png"/><Relationship Id="rId3" Type="http://schemas.openxmlformats.org/officeDocument/2006/relationships/tags" Target="../tags/tag238.xml"/><Relationship Id="rId2" Type="http://schemas.openxmlformats.org/officeDocument/2006/relationships/image" Target="../media/image30.png"/><Relationship Id="rId1" Type="http://schemas.openxmlformats.org/officeDocument/2006/relationships/tags" Target="../tags/tag2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45.xml"/><Relationship Id="rId6" Type="http://schemas.openxmlformats.org/officeDocument/2006/relationships/image" Target="../media/image35.png"/><Relationship Id="rId5" Type="http://schemas.openxmlformats.org/officeDocument/2006/relationships/tags" Target="../tags/tag244.xml"/><Relationship Id="rId4" Type="http://schemas.openxmlformats.org/officeDocument/2006/relationships/image" Target="../media/image34.png"/><Relationship Id="rId3" Type="http://schemas.openxmlformats.org/officeDocument/2006/relationships/tags" Target="../tags/tag243.xml"/><Relationship Id="rId2" Type="http://schemas.openxmlformats.org/officeDocument/2006/relationships/image" Target="../media/image33.png"/><Relationship Id="rId1" Type="http://schemas.openxmlformats.org/officeDocument/2006/relationships/tags" Target="../tags/tag24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image" Target="../media/image39.png"/><Relationship Id="rId7" Type="http://schemas.openxmlformats.org/officeDocument/2006/relationships/tags" Target="../tags/tag249.xml"/><Relationship Id="rId6" Type="http://schemas.openxmlformats.org/officeDocument/2006/relationships/image" Target="../media/image38.png"/><Relationship Id="rId5" Type="http://schemas.openxmlformats.org/officeDocument/2006/relationships/tags" Target="../tags/tag248.xml"/><Relationship Id="rId4" Type="http://schemas.openxmlformats.org/officeDocument/2006/relationships/image" Target="../media/image37.png"/><Relationship Id="rId3" Type="http://schemas.openxmlformats.org/officeDocument/2006/relationships/tags" Target="../tags/tag247.xml"/><Relationship Id="rId2" Type="http://schemas.openxmlformats.org/officeDocument/2006/relationships/image" Target="../media/image3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51.xml"/><Relationship Id="rId10" Type="http://schemas.openxmlformats.org/officeDocument/2006/relationships/image" Target="../media/image40.png"/><Relationship Id="rId1" Type="http://schemas.openxmlformats.org/officeDocument/2006/relationships/tags" Target="../tags/tag24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image" Target="../media/image44.png"/><Relationship Id="rId7" Type="http://schemas.openxmlformats.org/officeDocument/2006/relationships/tags" Target="../tags/tag255.xml"/><Relationship Id="rId6" Type="http://schemas.openxmlformats.org/officeDocument/2006/relationships/image" Target="../media/image43.png"/><Relationship Id="rId5" Type="http://schemas.openxmlformats.org/officeDocument/2006/relationships/tags" Target="../tags/tag254.xml"/><Relationship Id="rId4" Type="http://schemas.openxmlformats.org/officeDocument/2006/relationships/image" Target="../media/image42.png"/><Relationship Id="rId3" Type="http://schemas.openxmlformats.org/officeDocument/2006/relationships/tags" Target="../tags/tag253.xml"/><Relationship Id="rId2" Type="http://schemas.openxmlformats.org/officeDocument/2006/relationships/image" Target="../media/image41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59.xml"/><Relationship Id="rId14" Type="http://schemas.openxmlformats.org/officeDocument/2006/relationships/image" Target="../media/image47.png"/><Relationship Id="rId13" Type="http://schemas.openxmlformats.org/officeDocument/2006/relationships/tags" Target="../tags/tag258.xml"/><Relationship Id="rId12" Type="http://schemas.openxmlformats.org/officeDocument/2006/relationships/image" Target="../media/image46.png"/><Relationship Id="rId11" Type="http://schemas.openxmlformats.org/officeDocument/2006/relationships/tags" Target="../tags/tag257.xml"/><Relationship Id="rId10" Type="http://schemas.openxmlformats.org/officeDocument/2006/relationships/image" Target="../media/image45.png"/><Relationship Id="rId1" Type="http://schemas.openxmlformats.org/officeDocument/2006/relationships/tags" Target="../tags/tag25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63.xml"/><Relationship Id="rId6" Type="http://schemas.openxmlformats.org/officeDocument/2006/relationships/image" Target="../media/image50.png"/><Relationship Id="rId5" Type="http://schemas.openxmlformats.org/officeDocument/2006/relationships/tags" Target="../tags/tag262.xml"/><Relationship Id="rId4" Type="http://schemas.openxmlformats.org/officeDocument/2006/relationships/image" Target="../media/image49.png"/><Relationship Id="rId3" Type="http://schemas.openxmlformats.org/officeDocument/2006/relationships/tags" Target="../tags/tag261.xml"/><Relationship Id="rId2" Type="http://schemas.openxmlformats.org/officeDocument/2006/relationships/image" Target="../media/image48.png"/><Relationship Id="rId1" Type="http://schemas.openxmlformats.org/officeDocument/2006/relationships/tags" Target="../tags/tag26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5.xml"/><Relationship Id="rId2" Type="http://schemas.openxmlformats.org/officeDocument/2006/relationships/image" Target="../media/image51.png"/><Relationship Id="rId1" Type="http://schemas.openxmlformats.org/officeDocument/2006/relationships/tags" Target="../tags/tag26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68.xml"/><Relationship Id="rId4" Type="http://schemas.openxmlformats.org/officeDocument/2006/relationships/image" Target="../media/image52.png"/><Relationship Id="rId3" Type="http://schemas.openxmlformats.org/officeDocument/2006/relationships/tags" Target="../tags/tag267.xml"/><Relationship Id="rId2" Type="http://schemas.openxmlformats.org/officeDocument/2006/relationships/tags" Target="../tags/tag266.xml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273.xml"/><Relationship Id="rId7" Type="http://schemas.openxmlformats.org/officeDocument/2006/relationships/image" Target="../media/image55.png"/><Relationship Id="rId6" Type="http://schemas.openxmlformats.org/officeDocument/2006/relationships/tags" Target="../tags/tag272.xml"/><Relationship Id="rId5" Type="http://schemas.openxmlformats.org/officeDocument/2006/relationships/image" Target="../media/image54.png"/><Relationship Id="rId4" Type="http://schemas.openxmlformats.org/officeDocument/2006/relationships/tags" Target="../tags/tag271.xml"/><Relationship Id="rId3" Type="http://schemas.openxmlformats.org/officeDocument/2006/relationships/image" Target="../media/image53.png"/><Relationship Id="rId2" Type="http://schemas.openxmlformats.org/officeDocument/2006/relationships/tags" Target="../tags/tag270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75.xml"/><Relationship Id="rId11" Type="http://schemas.openxmlformats.org/officeDocument/2006/relationships/image" Target="../media/image57.png"/><Relationship Id="rId10" Type="http://schemas.openxmlformats.org/officeDocument/2006/relationships/tags" Target="../tags/tag274.xml"/><Relationship Id="rId1" Type="http://schemas.openxmlformats.org/officeDocument/2006/relationships/tags" Target="../tags/tag26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image" Target="../media/image60.png"/><Relationship Id="rId7" Type="http://schemas.openxmlformats.org/officeDocument/2006/relationships/tags" Target="../tags/tag279.xml"/><Relationship Id="rId6" Type="http://schemas.openxmlformats.org/officeDocument/2006/relationships/image" Target="../media/image59.png"/><Relationship Id="rId5" Type="http://schemas.openxmlformats.org/officeDocument/2006/relationships/tags" Target="../tags/tag278.xml"/><Relationship Id="rId4" Type="http://schemas.openxmlformats.org/officeDocument/2006/relationships/image" Target="../media/image58.png"/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84.xml"/><Relationship Id="rId5" Type="http://schemas.openxmlformats.org/officeDocument/2006/relationships/image" Target="../media/image62.png"/><Relationship Id="rId4" Type="http://schemas.openxmlformats.org/officeDocument/2006/relationships/tags" Target="../tags/tag283.xml"/><Relationship Id="rId3" Type="http://schemas.openxmlformats.org/officeDocument/2006/relationships/image" Target="../media/image61.png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7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90.xml"/><Relationship Id="rId4" Type="http://schemas.openxmlformats.org/officeDocument/2006/relationships/image" Target="../media/image65.png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316.xml"/><Relationship Id="rId27" Type="http://schemas.openxmlformats.org/officeDocument/2006/relationships/image" Target="../media/image67.png"/><Relationship Id="rId26" Type="http://schemas.openxmlformats.org/officeDocument/2006/relationships/tags" Target="../tags/tag315.xml"/><Relationship Id="rId25" Type="http://schemas.openxmlformats.org/officeDocument/2006/relationships/tags" Target="../tags/tag314.xml"/><Relationship Id="rId24" Type="http://schemas.openxmlformats.org/officeDocument/2006/relationships/tags" Target="../tags/tag313.xml"/><Relationship Id="rId23" Type="http://schemas.openxmlformats.org/officeDocument/2006/relationships/tags" Target="../tags/tag312.xml"/><Relationship Id="rId22" Type="http://schemas.openxmlformats.org/officeDocument/2006/relationships/tags" Target="../tags/tag311.xml"/><Relationship Id="rId21" Type="http://schemas.openxmlformats.org/officeDocument/2006/relationships/tags" Target="../tags/tag310.xml"/><Relationship Id="rId20" Type="http://schemas.openxmlformats.org/officeDocument/2006/relationships/tags" Target="../tags/tag309.xml"/><Relationship Id="rId2" Type="http://schemas.openxmlformats.org/officeDocument/2006/relationships/image" Target="../media/image66.png"/><Relationship Id="rId19" Type="http://schemas.openxmlformats.org/officeDocument/2006/relationships/tags" Target="../tags/tag308.xml"/><Relationship Id="rId18" Type="http://schemas.openxmlformats.org/officeDocument/2006/relationships/tags" Target="../tags/tag307.xml"/><Relationship Id="rId17" Type="http://schemas.openxmlformats.org/officeDocument/2006/relationships/tags" Target="../tags/tag306.xml"/><Relationship Id="rId16" Type="http://schemas.openxmlformats.org/officeDocument/2006/relationships/tags" Target="../tags/tag305.xml"/><Relationship Id="rId15" Type="http://schemas.openxmlformats.org/officeDocument/2006/relationships/tags" Target="../tags/tag304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tags" Target="../tags/tag29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image" Target="../media/image53.png"/><Relationship Id="rId7" Type="http://schemas.openxmlformats.org/officeDocument/2006/relationships/tags" Target="../tags/tag320.xml"/><Relationship Id="rId6" Type="http://schemas.openxmlformats.org/officeDocument/2006/relationships/image" Target="../media/image70.png"/><Relationship Id="rId5" Type="http://schemas.openxmlformats.org/officeDocument/2006/relationships/tags" Target="../tags/tag319.xml"/><Relationship Id="rId4" Type="http://schemas.openxmlformats.org/officeDocument/2006/relationships/image" Target="../media/image69.png"/><Relationship Id="rId3" Type="http://schemas.openxmlformats.org/officeDocument/2006/relationships/tags" Target="../tags/tag318.xml"/><Relationship Id="rId2" Type="http://schemas.openxmlformats.org/officeDocument/2006/relationships/image" Target="../media/image68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1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tags" Target="../tags/tag326.xml"/><Relationship Id="rId7" Type="http://schemas.openxmlformats.org/officeDocument/2006/relationships/image" Target="../media/image73.png"/><Relationship Id="rId6" Type="http://schemas.openxmlformats.org/officeDocument/2006/relationships/tags" Target="../tags/tag325.xml"/><Relationship Id="rId5" Type="http://schemas.openxmlformats.org/officeDocument/2006/relationships/image" Target="../media/image72.png"/><Relationship Id="rId4" Type="http://schemas.openxmlformats.org/officeDocument/2006/relationships/tags" Target="../tags/tag324.xml"/><Relationship Id="rId3" Type="http://schemas.openxmlformats.org/officeDocument/2006/relationships/image" Target="../media/image71.png"/><Relationship Id="rId2" Type="http://schemas.openxmlformats.org/officeDocument/2006/relationships/tags" Target="../tags/tag32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27.xml"/><Relationship Id="rId1" Type="http://schemas.openxmlformats.org/officeDocument/2006/relationships/tags" Target="../tags/tag322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32.xml"/><Relationship Id="rId8" Type="http://schemas.openxmlformats.org/officeDocument/2006/relationships/image" Target="../media/image75.png"/><Relationship Id="rId7" Type="http://schemas.openxmlformats.org/officeDocument/2006/relationships/tags" Target="../tags/tag331.xml"/><Relationship Id="rId6" Type="http://schemas.openxmlformats.org/officeDocument/2006/relationships/image" Target="../media/image59.png"/><Relationship Id="rId5" Type="http://schemas.openxmlformats.org/officeDocument/2006/relationships/tags" Target="../tags/tag330.xml"/><Relationship Id="rId4" Type="http://schemas.openxmlformats.org/officeDocument/2006/relationships/image" Target="../media/image58.png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40.xml"/><Relationship Id="rId8" Type="http://schemas.openxmlformats.org/officeDocument/2006/relationships/tags" Target="../tags/tag339.xml"/><Relationship Id="rId7" Type="http://schemas.openxmlformats.org/officeDocument/2006/relationships/tags" Target="../tags/tag338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3" Type="http://schemas.openxmlformats.org/officeDocument/2006/relationships/tags" Target="../tags/tag334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tags" Target="../tags/tag343.xml"/><Relationship Id="rId11" Type="http://schemas.openxmlformats.org/officeDocument/2006/relationships/tags" Target="../tags/tag342.xml"/><Relationship Id="rId10" Type="http://schemas.openxmlformats.org/officeDocument/2006/relationships/tags" Target="../tags/tag341.xml"/><Relationship Id="rId1" Type="http://schemas.openxmlformats.org/officeDocument/2006/relationships/tags" Target="../tags/tag333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51.xml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image" Target="../media/image77.png"/><Relationship Id="rId4" Type="http://schemas.openxmlformats.org/officeDocument/2006/relationships/tags" Target="../tags/tag348.xml"/><Relationship Id="rId3" Type="http://schemas.openxmlformats.org/officeDocument/2006/relationships/image" Target="../media/image76.png"/><Relationship Id="rId2" Type="http://schemas.openxmlformats.org/officeDocument/2006/relationships/tags" Target="../tags/tag347.xml"/><Relationship Id="rId1" Type="http://schemas.openxmlformats.org/officeDocument/2006/relationships/tags" Target="../tags/tag346.xml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5.xml"/><Relationship Id="rId5" Type="http://schemas.openxmlformats.org/officeDocument/2006/relationships/image" Target="../media/image79.png"/><Relationship Id="rId4" Type="http://schemas.openxmlformats.org/officeDocument/2006/relationships/tags" Target="../tags/tag354.xml"/><Relationship Id="rId3" Type="http://schemas.openxmlformats.org/officeDocument/2006/relationships/image" Target="../media/image78.png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60.xml"/><Relationship Id="rId7" Type="http://schemas.openxmlformats.org/officeDocument/2006/relationships/image" Target="../media/image82.png"/><Relationship Id="rId6" Type="http://schemas.openxmlformats.org/officeDocument/2006/relationships/tags" Target="../tags/tag359.xml"/><Relationship Id="rId5" Type="http://schemas.openxmlformats.org/officeDocument/2006/relationships/image" Target="../media/image81.png"/><Relationship Id="rId4" Type="http://schemas.openxmlformats.org/officeDocument/2006/relationships/tags" Target="../tags/tag358.xml"/><Relationship Id="rId3" Type="http://schemas.openxmlformats.org/officeDocument/2006/relationships/image" Target="../media/image80.png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63.xml"/><Relationship Id="rId3" Type="http://schemas.openxmlformats.org/officeDocument/2006/relationships/image" Target="../media/image83.png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66.xml"/><Relationship Id="rId4" Type="http://schemas.openxmlformats.org/officeDocument/2006/relationships/image" Target="../media/image52.png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374.xml"/><Relationship Id="rId8" Type="http://schemas.openxmlformats.org/officeDocument/2006/relationships/tags" Target="../tags/tag373.xml"/><Relationship Id="rId7" Type="http://schemas.openxmlformats.org/officeDocument/2006/relationships/tags" Target="../tags/tag372.x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79.xml"/><Relationship Id="rId13" Type="http://schemas.openxmlformats.org/officeDocument/2006/relationships/tags" Target="../tags/tag378.xml"/><Relationship Id="rId12" Type="http://schemas.openxmlformats.org/officeDocument/2006/relationships/tags" Target="../tags/tag377.xml"/><Relationship Id="rId11" Type="http://schemas.openxmlformats.org/officeDocument/2006/relationships/tags" Target="../tags/tag376.xml"/><Relationship Id="rId10" Type="http://schemas.openxmlformats.org/officeDocument/2006/relationships/tags" Target="../tags/tag375.xml"/><Relationship Id="rId1" Type="http://schemas.openxmlformats.org/officeDocument/2006/relationships/tags" Target="../tags/tag367.xml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403.xml"/><Relationship Id="rId24" Type="http://schemas.openxmlformats.org/officeDocument/2006/relationships/tags" Target="../tags/tag402.xml"/><Relationship Id="rId23" Type="http://schemas.openxmlformats.org/officeDocument/2006/relationships/tags" Target="../tags/tag401.xml"/><Relationship Id="rId22" Type="http://schemas.openxmlformats.org/officeDocument/2006/relationships/tags" Target="../tags/tag400.xml"/><Relationship Id="rId21" Type="http://schemas.openxmlformats.org/officeDocument/2006/relationships/tags" Target="../tags/tag399.xml"/><Relationship Id="rId20" Type="http://schemas.openxmlformats.org/officeDocument/2006/relationships/tags" Target="../tags/tag398.xml"/><Relationship Id="rId2" Type="http://schemas.openxmlformats.org/officeDocument/2006/relationships/tags" Target="../tags/tag380.xml"/><Relationship Id="rId19" Type="http://schemas.openxmlformats.org/officeDocument/2006/relationships/tags" Target="../tags/tag397.xml"/><Relationship Id="rId18" Type="http://schemas.openxmlformats.org/officeDocument/2006/relationships/tags" Target="../tags/tag396.xml"/><Relationship Id="rId17" Type="http://schemas.openxmlformats.org/officeDocument/2006/relationships/tags" Target="../tags/tag395.xml"/><Relationship Id="rId16" Type="http://schemas.openxmlformats.org/officeDocument/2006/relationships/tags" Target="../tags/tag394.xml"/><Relationship Id="rId15" Type="http://schemas.openxmlformats.org/officeDocument/2006/relationships/tags" Target="../tags/tag393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tags" Target="../tags/tag408.xml"/><Relationship Id="rId5" Type="http://schemas.openxmlformats.org/officeDocument/2006/relationships/tags" Target="../tags/tag407.xml"/><Relationship Id="rId4" Type="http://schemas.openxmlformats.org/officeDocument/2006/relationships/tags" Target="../tags/tag406.xml"/><Relationship Id="rId3" Type="http://schemas.openxmlformats.org/officeDocument/2006/relationships/tags" Target="../tags/tag405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29.xml"/><Relationship Id="rId27" Type="http://schemas.openxmlformats.org/officeDocument/2006/relationships/image" Target="../media/image67.png"/><Relationship Id="rId26" Type="http://schemas.openxmlformats.org/officeDocument/2006/relationships/tags" Target="../tags/tag428.xml"/><Relationship Id="rId25" Type="http://schemas.openxmlformats.org/officeDocument/2006/relationships/tags" Target="../tags/tag427.xml"/><Relationship Id="rId24" Type="http://schemas.openxmlformats.org/officeDocument/2006/relationships/tags" Target="../tags/tag426.xml"/><Relationship Id="rId23" Type="http://schemas.openxmlformats.org/officeDocument/2006/relationships/tags" Target="../tags/tag425.xml"/><Relationship Id="rId22" Type="http://schemas.openxmlformats.org/officeDocument/2006/relationships/tags" Target="../tags/tag424.xml"/><Relationship Id="rId21" Type="http://schemas.openxmlformats.org/officeDocument/2006/relationships/tags" Target="../tags/tag423.xml"/><Relationship Id="rId20" Type="http://schemas.openxmlformats.org/officeDocument/2006/relationships/tags" Target="../tags/tag422.xml"/><Relationship Id="rId2" Type="http://schemas.openxmlformats.org/officeDocument/2006/relationships/image" Target="../media/image66.png"/><Relationship Id="rId19" Type="http://schemas.openxmlformats.org/officeDocument/2006/relationships/tags" Target="../tags/tag421.xml"/><Relationship Id="rId18" Type="http://schemas.openxmlformats.org/officeDocument/2006/relationships/tags" Target="../tags/tag420.xml"/><Relationship Id="rId17" Type="http://schemas.openxmlformats.org/officeDocument/2006/relationships/tags" Target="../tags/tag419.xml"/><Relationship Id="rId16" Type="http://schemas.openxmlformats.org/officeDocument/2006/relationships/tags" Target="../tags/tag418.xml"/><Relationship Id="rId15" Type="http://schemas.openxmlformats.org/officeDocument/2006/relationships/tags" Target="../tags/tag417.xml"/><Relationship Id="rId14" Type="http://schemas.openxmlformats.org/officeDocument/2006/relationships/tags" Target="../tags/tag416.xml"/><Relationship Id="rId13" Type="http://schemas.openxmlformats.org/officeDocument/2006/relationships/tags" Target="../tags/tag415.xml"/><Relationship Id="rId12" Type="http://schemas.openxmlformats.org/officeDocument/2006/relationships/tags" Target="../tags/tag414.xml"/><Relationship Id="rId11" Type="http://schemas.openxmlformats.org/officeDocument/2006/relationships/tags" Target="../tags/tag413.xml"/><Relationship Id="rId10" Type="http://schemas.openxmlformats.org/officeDocument/2006/relationships/tags" Target="../tags/tag412.xml"/><Relationship Id="rId1" Type="http://schemas.openxmlformats.org/officeDocument/2006/relationships/tags" Target="../tags/tag404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1.xml"/><Relationship Id="rId2" Type="http://schemas.openxmlformats.org/officeDocument/2006/relationships/image" Target="../media/image84.png"/><Relationship Id="rId1" Type="http://schemas.openxmlformats.org/officeDocument/2006/relationships/tags" Target="../tags/tag430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3.xml"/><Relationship Id="rId2" Type="http://schemas.openxmlformats.org/officeDocument/2006/relationships/image" Target="../media/image85.png"/><Relationship Id="rId1" Type="http://schemas.openxmlformats.org/officeDocument/2006/relationships/tags" Target="../tags/tag43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35.xml"/><Relationship Id="rId2" Type="http://schemas.openxmlformats.org/officeDocument/2006/relationships/image" Target="../media/image86.png"/><Relationship Id="rId1" Type="http://schemas.openxmlformats.org/officeDocument/2006/relationships/tags" Target="../tags/tag434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38.xml"/><Relationship Id="rId4" Type="http://schemas.openxmlformats.org/officeDocument/2006/relationships/image" Target="../media/image88.png"/><Relationship Id="rId3" Type="http://schemas.openxmlformats.org/officeDocument/2006/relationships/tags" Target="../tags/tag437.xml"/><Relationship Id="rId2" Type="http://schemas.openxmlformats.org/officeDocument/2006/relationships/image" Target="../media/image87.png"/><Relationship Id="rId1" Type="http://schemas.openxmlformats.org/officeDocument/2006/relationships/tags" Target="../tags/tag43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442.xml"/><Relationship Id="rId6" Type="http://schemas.openxmlformats.org/officeDocument/2006/relationships/image" Target="../media/image89.png"/><Relationship Id="rId5" Type="http://schemas.openxmlformats.org/officeDocument/2006/relationships/tags" Target="../tags/tag441.xml"/><Relationship Id="rId4" Type="http://schemas.openxmlformats.org/officeDocument/2006/relationships/image" Target="../media/image53.png"/><Relationship Id="rId3" Type="http://schemas.openxmlformats.org/officeDocument/2006/relationships/tags" Target="../tags/tag440.xml"/><Relationship Id="rId2" Type="http://schemas.openxmlformats.org/officeDocument/2006/relationships/image" Target="../media/image68.png"/><Relationship Id="rId1" Type="http://schemas.openxmlformats.org/officeDocument/2006/relationships/tags" Target="../tags/tag43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45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3" Type="http://schemas.openxmlformats.org/officeDocument/2006/relationships/tags" Target="../tags/tag444.xml"/><Relationship Id="rId2" Type="http://schemas.openxmlformats.org/officeDocument/2006/relationships/tags" Target="../tags/tag443.xml"/><Relationship Id="rId1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7.xml"/><Relationship Id="rId3" Type="http://schemas.openxmlformats.org/officeDocument/2006/relationships/image" Target="../media/image92.png"/><Relationship Id="rId2" Type="http://schemas.openxmlformats.org/officeDocument/2006/relationships/tags" Target="../tags/tag446.xml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50.xml"/><Relationship Id="rId4" Type="http://schemas.openxmlformats.org/officeDocument/2006/relationships/image" Target="../media/image94.png"/><Relationship Id="rId3" Type="http://schemas.openxmlformats.org/officeDocument/2006/relationships/tags" Target="../tags/tag449.xml"/><Relationship Id="rId2" Type="http://schemas.openxmlformats.org/officeDocument/2006/relationships/image" Target="../media/image93.png"/><Relationship Id="rId1" Type="http://schemas.openxmlformats.org/officeDocument/2006/relationships/tags" Target="../tags/tag448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8" Type="http://schemas.openxmlformats.org/officeDocument/2006/relationships/tags" Target="../tags/tag455.xml"/><Relationship Id="rId7" Type="http://schemas.openxmlformats.org/officeDocument/2006/relationships/image" Target="../media/image97.png"/><Relationship Id="rId6" Type="http://schemas.openxmlformats.org/officeDocument/2006/relationships/tags" Target="../tags/tag454.xml"/><Relationship Id="rId5" Type="http://schemas.openxmlformats.org/officeDocument/2006/relationships/image" Target="../media/image96.png"/><Relationship Id="rId4" Type="http://schemas.openxmlformats.org/officeDocument/2006/relationships/tags" Target="../tags/tag453.xml"/><Relationship Id="rId3" Type="http://schemas.openxmlformats.org/officeDocument/2006/relationships/image" Target="../media/image95.png"/><Relationship Id="rId2" Type="http://schemas.openxmlformats.org/officeDocument/2006/relationships/tags" Target="../tags/tag45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59.xml"/><Relationship Id="rId15" Type="http://schemas.openxmlformats.org/officeDocument/2006/relationships/image" Target="../media/image101.png"/><Relationship Id="rId14" Type="http://schemas.openxmlformats.org/officeDocument/2006/relationships/tags" Target="../tags/tag458.xml"/><Relationship Id="rId13" Type="http://schemas.openxmlformats.org/officeDocument/2006/relationships/image" Target="../media/image100.png"/><Relationship Id="rId12" Type="http://schemas.openxmlformats.org/officeDocument/2006/relationships/tags" Target="../tags/tag457.xml"/><Relationship Id="rId11" Type="http://schemas.openxmlformats.org/officeDocument/2006/relationships/image" Target="../media/image99.png"/><Relationship Id="rId10" Type="http://schemas.openxmlformats.org/officeDocument/2006/relationships/tags" Target="../tags/tag456.xml"/><Relationship Id="rId1" Type="http://schemas.openxmlformats.org/officeDocument/2006/relationships/tags" Target="../tags/tag451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image" Target="../media/image106.png"/><Relationship Id="rId7" Type="http://schemas.openxmlformats.org/officeDocument/2006/relationships/tags" Target="../tags/tag46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tags" Target="../tags/tag460.xml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465.xml"/><Relationship Id="rId14" Type="http://schemas.openxmlformats.org/officeDocument/2006/relationships/image" Target="../media/image109.png"/><Relationship Id="rId13" Type="http://schemas.openxmlformats.org/officeDocument/2006/relationships/tags" Target="../tags/tag464.xml"/><Relationship Id="rId12" Type="http://schemas.openxmlformats.org/officeDocument/2006/relationships/image" Target="../media/image108.png"/><Relationship Id="rId11" Type="http://schemas.openxmlformats.org/officeDocument/2006/relationships/tags" Target="../tags/tag463.xml"/><Relationship Id="rId10" Type="http://schemas.openxmlformats.org/officeDocument/2006/relationships/image" Target="../media/image107.png"/><Relationship Id="rId1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470.xml"/><Relationship Id="rId8" Type="http://schemas.openxmlformats.org/officeDocument/2006/relationships/image" Target="../media/image113.png"/><Relationship Id="rId7" Type="http://schemas.openxmlformats.org/officeDocument/2006/relationships/tags" Target="../tags/tag469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tags" Target="../tags/tag468.xml"/><Relationship Id="rId3" Type="http://schemas.openxmlformats.org/officeDocument/2006/relationships/image" Target="../media/image110.png"/><Relationship Id="rId2" Type="http://schemas.openxmlformats.org/officeDocument/2006/relationships/tags" Target="../tags/tag467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466.xml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74.xml"/><Relationship Id="rId5" Type="http://schemas.openxmlformats.org/officeDocument/2006/relationships/tags" Target="../tags/tag473.xml"/><Relationship Id="rId4" Type="http://schemas.openxmlformats.org/officeDocument/2006/relationships/image" Target="../media/image114.png"/><Relationship Id="rId3" Type="http://schemas.openxmlformats.org/officeDocument/2006/relationships/tags" Target="../tags/tag472.xml"/><Relationship Id="rId2" Type="http://schemas.openxmlformats.org/officeDocument/2006/relationships/image" Target="../media/image1.png"/><Relationship Id="rId1" Type="http://schemas.openxmlformats.org/officeDocument/2006/relationships/tags" Target="../tags/tag47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Relationship Id="rId3" Type="http://schemas.openxmlformats.org/officeDocument/2006/relationships/image" Target="../media/image10.png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3.xml"/><Relationship Id="rId5" Type="http://schemas.openxmlformats.org/officeDocument/2006/relationships/image" Target="../media/image12.png"/><Relationship Id="rId4" Type="http://schemas.openxmlformats.org/officeDocument/2006/relationships/tags" Target="../tags/tag182.xml"/><Relationship Id="rId3" Type="http://schemas.openxmlformats.org/officeDocument/2006/relationships/image" Target="../media/image11.png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87.xml"/><Relationship Id="rId5" Type="http://schemas.openxmlformats.org/officeDocument/2006/relationships/image" Target="../media/image14.png"/><Relationship Id="rId4" Type="http://schemas.openxmlformats.org/officeDocument/2006/relationships/tags" Target="../tags/tag186.xml"/><Relationship Id="rId3" Type="http://schemas.openxmlformats.org/officeDocument/2006/relationships/image" Target="../media/image13.png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0.xml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穿层降维，以势为重</a:t>
            </a:r>
            <a:endParaRPr 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2024.3.27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3.27 -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0" y="866775"/>
            <a:ext cx="11317605" cy="5271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3.27 -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8300" y="850265"/>
            <a:ext cx="11425555" cy="5320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3.27 -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铜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&amp;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生猪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680" y="848995"/>
            <a:ext cx="5716905" cy="53124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70650" y="848360"/>
            <a:ext cx="5252720" cy="53130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.25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8495" y="916305"/>
            <a:ext cx="10910570" cy="51822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.27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3380" y="1041400"/>
            <a:ext cx="7047865" cy="49752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97800" y="1041400"/>
            <a:ext cx="4070985" cy="497586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.27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13740" y="926465"/>
            <a:ext cx="10637520" cy="5125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36975" y="2674620"/>
            <a:ext cx="1913255" cy="12782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75075" y="3050540"/>
            <a:ext cx="18751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存量资金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92836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963920" y="3122295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光伏</a:t>
            </a:r>
            <a:r>
              <a:rPr lang="en-US" altLang="zh-CN" sz="1600"/>
              <a:t>&amp;</a:t>
            </a:r>
            <a:r>
              <a:rPr lang="zh-CN" altLang="en-US" sz="1600"/>
              <a:t>碳中和</a:t>
            </a:r>
            <a:endParaRPr lang="zh-CN" altLang="en-US" sz="1600"/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758825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41590" y="3130550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消费</a:t>
            </a:r>
            <a:r>
              <a:rPr lang="en-US" altLang="zh-CN" sz="1600"/>
              <a:t>&amp;</a:t>
            </a:r>
            <a:r>
              <a:rPr lang="zh-CN" altLang="en-US" sz="1600"/>
              <a:t>传媒</a:t>
            </a:r>
            <a:endParaRPr lang="zh-CN" altLang="en-US" sz="1600"/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9170670" y="3122295"/>
            <a:ext cx="1165860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224010" y="3112135"/>
            <a:ext cx="1043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银行护盘</a:t>
            </a:r>
            <a:endParaRPr lang="zh-CN" altLang="en-US" sz="1600"/>
          </a:p>
        </p:txBody>
      </p:sp>
      <p:sp>
        <p:nvSpPr>
          <p:cNvPr id="14" name="椭圆 13"/>
          <p:cNvSpPr/>
          <p:nvPr/>
        </p:nvSpPr>
        <p:spPr>
          <a:xfrm>
            <a:off x="482600" y="994410"/>
            <a:ext cx="2994025" cy="28448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观望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948680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1.18  </a:t>
            </a:r>
            <a:r>
              <a:rPr lang="zh-CN" altLang="en-US"/>
              <a:t>周四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9675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1.19  </a:t>
            </a:r>
            <a:r>
              <a:rPr lang="zh-CN" altLang="en-US"/>
              <a:t>周五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9170670" y="2743835"/>
            <a:ext cx="168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1.22  </a:t>
            </a:r>
            <a:r>
              <a:rPr lang="zh-CN" altLang="en-US"/>
              <a:t>周一</a:t>
            </a:r>
            <a:r>
              <a:rPr lang="en-US" altLang="zh-CN"/>
              <a:t>......</a:t>
            </a:r>
            <a:endParaRPr lang="en-US" altLang="zh-CN"/>
          </a:p>
        </p:txBody>
      </p:sp>
      <p:sp>
        <p:nvSpPr>
          <p:cNvPr id="21" name="下箭头 20"/>
          <p:cNvSpPr/>
          <p:nvPr/>
        </p:nvSpPr>
        <p:spPr>
          <a:xfrm>
            <a:off x="10138410" y="3512185"/>
            <a:ext cx="140970" cy="81407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左箭头 21"/>
          <p:cNvSpPr/>
          <p:nvPr/>
        </p:nvSpPr>
        <p:spPr>
          <a:xfrm>
            <a:off x="8451215" y="3721100"/>
            <a:ext cx="1594485" cy="189865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>
            <p:custDataLst>
              <p:tags r:id="rId10"/>
            </p:custDataLst>
          </p:nvPr>
        </p:nvSpPr>
        <p:spPr>
          <a:xfrm>
            <a:off x="6995160" y="4145915"/>
            <a:ext cx="3050540" cy="18034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963920" y="3721100"/>
            <a:ext cx="848995" cy="131508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058535" y="3810635"/>
            <a:ext cx="659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</a:t>
            </a:r>
            <a:endParaRPr lang="zh-CN" altLang="en-US"/>
          </a:p>
          <a:p>
            <a:r>
              <a:rPr lang="zh-CN" altLang="en-US"/>
              <a:t>集中</a:t>
            </a:r>
            <a:endParaRPr lang="zh-CN" altLang="en-US"/>
          </a:p>
          <a:p>
            <a:r>
              <a:rPr lang="zh-CN" altLang="en-US"/>
              <a:t>赚钱</a:t>
            </a:r>
            <a:endParaRPr lang="zh-CN" altLang="en-US"/>
          </a:p>
          <a:p>
            <a:r>
              <a:rPr lang="zh-CN" altLang="en-US"/>
              <a:t>效应</a:t>
            </a:r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1781810" y="3903980"/>
            <a:ext cx="205105" cy="72707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2014220" y="4417060"/>
            <a:ext cx="3636010" cy="21399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10580" y="906780"/>
            <a:ext cx="1955165" cy="15824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984490" y="994410"/>
            <a:ext cx="319913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反弹难以持续，</a:t>
            </a:r>
            <a:r>
              <a:rPr lang="zh-CN" altLang="en-US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凉凉</a:t>
            </a:r>
            <a:r>
              <a:rPr lang="en-US" altLang="zh-CN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...</a:t>
            </a:r>
            <a:endParaRPr lang="en-US" altLang="zh-CN" sz="23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85945" y="4712970"/>
            <a:ext cx="1524635" cy="14935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82600" y="488315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有赚钱效应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观望资金才会进场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资金加持，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反弹延续</a:t>
            </a:r>
            <a:r>
              <a:rPr lang="en-US" altLang="zh-CN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47255" y="4283075"/>
            <a:ext cx="27051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重叠加持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960100" y="4631055"/>
            <a:ext cx="867410" cy="1116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大局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北向资金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-694" t="-6235" r="694" b="6235"/>
          <a:stretch>
            <a:fillRect/>
          </a:stretch>
        </p:blipFill>
        <p:spPr>
          <a:xfrm>
            <a:off x="8856980" y="4756785"/>
            <a:ext cx="2103120" cy="1364615"/>
          </a:xfrm>
          <a:prstGeom prst="roundRect">
            <a:avLst/>
          </a:prstGeom>
        </p:spPr>
      </p:pic>
      <p:sp>
        <p:nvSpPr>
          <p:cNvPr id="15" name="圆角矩形 14"/>
          <p:cNvSpPr/>
          <p:nvPr>
            <p:custDataLst>
              <p:tags r:id="rId17"/>
            </p:custDataLst>
          </p:nvPr>
        </p:nvSpPr>
        <p:spPr>
          <a:xfrm>
            <a:off x="10636250" y="3117215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10626090" y="3117215"/>
            <a:ext cx="134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金融，</a:t>
            </a:r>
            <a:r>
              <a:rPr lang="zh-CN" b="1">
                <a:solidFill>
                  <a:srgbClr val="FF0000"/>
                </a:solidFill>
              </a:rPr>
              <a:t>央企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10840720" y="2772410"/>
            <a:ext cx="1071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24.1.24</a:t>
            </a:r>
            <a:endParaRPr lang="en-US"/>
          </a:p>
        </p:txBody>
      </p:sp>
    </p:spTree>
    <p:custDataLst>
      <p:tags r:id="rId2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005" y="1049655"/>
            <a:ext cx="8060690" cy="4209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1290" y="3569335"/>
            <a:ext cx="3966210" cy="2494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46490" y="1519555"/>
            <a:ext cx="280987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9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9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的调调</a:t>
            </a:r>
            <a:endParaRPr lang="zh-CN" altLang="en-US" sz="39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～2024.3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2290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54725" y="822960"/>
            <a:ext cx="5657850" cy="534225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905" y="852170"/>
            <a:ext cx="5524500" cy="26257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6075" y="1732280"/>
            <a:ext cx="5131435" cy="447484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51355" y="4129405"/>
            <a:ext cx="4710430" cy="208089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616700" y="782955"/>
            <a:ext cx="5165090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神奇好股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solidFill>
                  <a:srgbClr val="FF0000"/>
                </a:solidFill>
              </a:rPr>
              <a:t>穿行业→穿个股</a:t>
            </a:r>
            <a:r>
              <a:rPr lang="en-US" altLang="zh-CN" sz="2200" b="1">
                <a:solidFill>
                  <a:srgbClr val="FF0000"/>
                </a:solidFill>
              </a:rPr>
              <a:t>(</a:t>
            </a:r>
            <a:r>
              <a:rPr lang="zh-CN" altLang="en-US" sz="2200" b="1">
                <a:solidFill>
                  <a:srgbClr val="FF0000"/>
                </a:solidFill>
              </a:rPr>
              <a:t>神奇标准</a:t>
            </a:r>
            <a:r>
              <a:rPr lang="en-US" altLang="zh-CN" sz="2200" b="1">
                <a:solidFill>
                  <a:srgbClr val="FF0000"/>
                </a:solidFill>
              </a:rPr>
              <a:t>+</a:t>
            </a:r>
            <a:r>
              <a:rPr lang="zh-CN" altLang="en-US" sz="2200" b="1">
                <a:solidFill>
                  <a:srgbClr val="FF0000"/>
                </a:solidFill>
              </a:rPr>
              <a:t>主力资金流</a:t>
            </a:r>
            <a:r>
              <a:rPr lang="en-US" altLang="zh-CN" sz="2200" b="1">
                <a:solidFill>
                  <a:srgbClr val="FF0000"/>
                </a:solidFill>
              </a:rPr>
              <a:t>)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965" y="3519805"/>
            <a:ext cx="559054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热门赛道，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穿赛道</a:t>
            </a:r>
            <a:r>
              <a:rPr lang="zh-CN" altLang="en-US" sz="23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主力资金流</a:t>
            </a:r>
            <a:endParaRPr lang="zh-CN" altLang="en-US" sz="2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1295" y="4672330"/>
            <a:ext cx="163576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3.12</a:t>
            </a:r>
            <a:endParaRPr lang="en-US" altLang="zh-CN" sz="3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一切照旧！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1785" y="1384935"/>
            <a:ext cx="2946400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</a:rPr>
              <a:t>穿层降维</a:t>
            </a:r>
            <a:endParaRPr lang="zh-CN" altLang="en-US" sz="5000"/>
          </a:p>
          <a:p>
            <a:r>
              <a:rPr lang="zh-CN" altLang="en-US" sz="3600" b="1"/>
              <a:t>圈子</a:t>
            </a:r>
            <a:r>
              <a:rPr lang="en-US" altLang="zh-CN" sz="3600" b="1"/>
              <a:t>.</a:t>
            </a:r>
            <a:endParaRPr lang="en-US" altLang="zh-CN" sz="3600" b="1"/>
          </a:p>
          <a:p>
            <a:r>
              <a:rPr lang="zh-CN" altLang="en-US" sz="3600" b="1"/>
              <a:t>图文直播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3600" b="1">
                <a:solidFill>
                  <a:schemeClr val="accent5"/>
                </a:solidFill>
              </a:rPr>
              <a:t>先行讲解</a:t>
            </a:r>
            <a:endParaRPr lang="zh-CN" altLang="en-US" sz="3600" b="1">
              <a:solidFill>
                <a:schemeClr val="accent5"/>
              </a:solidFill>
            </a:endParaRPr>
          </a:p>
          <a:p>
            <a:endParaRPr lang="zh-CN" altLang="en-US" sz="3600" b="1">
              <a:solidFill>
                <a:schemeClr val="accent5"/>
              </a:solidFill>
            </a:endParaRPr>
          </a:p>
          <a:p>
            <a:r>
              <a:rPr lang="zh-CN" altLang="en-US" sz="3600" b="1">
                <a:solidFill>
                  <a:schemeClr val="accent5"/>
                </a:solidFill>
              </a:rPr>
              <a:t>第九套刀法！</a:t>
            </a:r>
            <a:endParaRPr lang="zh-CN" altLang="en-US" sz="3600" b="1">
              <a:solidFill>
                <a:schemeClr val="accent5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0765" y="793750"/>
            <a:ext cx="5795645" cy="5367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你也想成为镰刀，听课，做笔记，记到位了，一起见证未来！！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2.19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9440" y="1092835"/>
            <a:ext cx="3467100" cy="2257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275" y="859155"/>
            <a:ext cx="5255260" cy="272542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64840" y="3044190"/>
            <a:ext cx="4876165" cy="302323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19440" y="4076700"/>
            <a:ext cx="3500120" cy="133731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1.30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1905" y="1315720"/>
            <a:ext cx="4577080" cy="2611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1905" y="4263390"/>
            <a:ext cx="4665345" cy="1680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80125" y="1002030"/>
            <a:ext cx="4714240" cy="2426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76185" y="2792095"/>
            <a:ext cx="3774440" cy="33870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25690" y="1014095"/>
            <a:ext cx="4114800" cy="48291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4505" y="1016000"/>
            <a:ext cx="7962900" cy="43065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95465" y="3848735"/>
            <a:ext cx="4793615" cy="21958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圆角矩形 1"/>
          <p:cNvSpPr/>
          <p:nvPr/>
        </p:nvSpPr>
        <p:spPr>
          <a:xfrm>
            <a:off x="1181735" y="3495675"/>
            <a:ext cx="400050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5814695" y="1660525"/>
            <a:ext cx="1923415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10036175" y="4454525"/>
            <a:ext cx="138176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5175" y="1809115"/>
            <a:ext cx="5396865" cy="3408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0205" y="885825"/>
            <a:ext cx="4000500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随着</a:t>
            </a:r>
            <a:r>
              <a:rPr lang="zh-CN" altLang="en-US" sz="2600" b="1"/>
              <a:t>净资产收益率</a:t>
            </a:r>
            <a:r>
              <a:rPr lang="zh-CN" altLang="en-US" sz="2600"/>
              <a:t>、</a:t>
            </a:r>
            <a:endParaRPr lang="zh-CN" altLang="en-US" sz="2600"/>
          </a:p>
          <a:p>
            <a:r>
              <a:rPr lang="zh-CN" altLang="en-US" sz="2600" b="1"/>
              <a:t>全员劳动</a:t>
            </a:r>
            <a:r>
              <a:rPr lang="zh-CN" altLang="en-US" sz="2600"/>
              <a:t>生产率、</a:t>
            </a:r>
            <a:endParaRPr lang="zh-CN" altLang="en-US" sz="2600"/>
          </a:p>
          <a:p>
            <a:r>
              <a:rPr lang="zh-CN" altLang="en-US" sz="2600" b="1"/>
              <a:t>营业现金比率</a:t>
            </a:r>
            <a:r>
              <a:rPr lang="zh-CN" altLang="en-US" sz="2600"/>
              <a:t>等持续改善，</a:t>
            </a:r>
            <a:endParaRPr lang="zh-CN" altLang="en-US" sz="2600"/>
          </a:p>
          <a:p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“中国特色估值体系”</a:t>
            </a:r>
            <a:endParaRPr lang="zh-CN" altLang="en-US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/>
              <a:t>的基本面基础或更加坚实。</a:t>
            </a:r>
            <a:endParaRPr lang="zh-CN" altLang="en-US" sz="26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8290" y="2977515"/>
            <a:ext cx="4022725" cy="3188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9880" y="924560"/>
            <a:ext cx="3929380" cy="517017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934085"/>
            <a:ext cx="4576445" cy="51511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84160" y="1328420"/>
            <a:ext cx="3994150" cy="23907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064625" y="3905250"/>
            <a:ext cx="2813685" cy="213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主力资金流</a:t>
            </a:r>
            <a:endParaRPr lang="zh-CN" altLang="en-US" sz="3600" b="1"/>
          </a:p>
          <a:p>
            <a:r>
              <a:rPr lang="zh-CN" altLang="en-US" sz="3600" b="1"/>
              <a:t>重点持续度！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500" b="1">
                <a:solidFill>
                  <a:schemeClr val="accent6"/>
                </a:solidFill>
              </a:rPr>
              <a:t>技术→等神奇回档！</a:t>
            </a:r>
            <a:endParaRPr lang="zh-CN" altLang="en-US" sz="2500" b="1">
              <a:solidFill>
                <a:schemeClr val="accent6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2.21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925" y="902335"/>
            <a:ext cx="11076940" cy="5226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《穿层降维》镰刀派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主力资金流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智能筛选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35305" y="748665"/>
            <a:ext cx="510095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0455" y="971550"/>
            <a:ext cx="9991725" cy="49745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8520" y="871220"/>
            <a:ext cx="7858125" cy="5307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4195" y="866775"/>
            <a:ext cx="8439150" cy="5276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7240" y="923925"/>
            <a:ext cx="1837055" cy="511619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66720" y="923925"/>
            <a:ext cx="8453755" cy="51269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90840" y="1171575"/>
            <a:ext cx="3619500" cy="225742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0840" y="4076700"/>
            <a:ext cx="3619500" cy="16992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9590" y="1788160"/>
            <a:ext cx="6871335" cy="328231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散户看定数，轻者重变化！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四四边界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1875"/>
            <a:ext cx="4923790" cy="493522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40450" y="1031875"/>
            <a:ext cx="5478145" cy="4935855"/>
          </a:xfrm>
          <a:prstGeom prst="rect">
            <a:avLst/>
          </a:prstGeom>
          <a:ln w="38100"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055" y="897890"/>
            <a:ext cx="4810125" cy="3058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6705" y="1080135"/>
            <a:ext cx="6344920" cy="43878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440055" y="3956050"/>
            <a:ext cx="2095500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3425" y="3956050"/>
            <a:ext cx="1976755" cy="2192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3.25 -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645" y="845820"/>
            <a:ext cx="11541760" cy="5322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3.25-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24355" y="856615"/>
            <a:ext cx="10048240" cy="5218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9565" y="3274060"/>
            <a:ext cx="4898390" cy="288925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.25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9260" y="835660"/>
            <a:ext cx="5925820" cy="531876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9400" y="835660"/>
            <a:ext cx="5170170" cy="531876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3.25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9735" y="848995"/>
            <a:ext cx="11418570" cy="529717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289560" y="3815080"/>
            <a:ext cx="4095115" cy="23882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7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218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219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1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2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3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224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5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231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232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6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2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2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3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3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4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7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4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4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6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4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5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3294</Words>
  <Application>WPS 演示</Application>
  <PresentationFormat>宽屏</PresentationFormat>
  <Paragraphs>576</Paragraphs>
  <Slides>56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70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646</cp:revision>
  <dcterms:created xsi:type="dcterms:W3CDTF">2019-06-19T02:08:00Z</dcterms:created>
  <dcterms:modified xsi:type="dcterms:W3CDTF">2024-03-27T12:04:57Z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B96846405F854DDCB265113EC5598897_13</vt:lpwstr>
  </property>
</Properties>
</file>