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0" r:id="rId3"/>
    <p:sldId id="257" r:id="rId4"/>
    <p:sldId id="568" r:id="rId5"/>
    <p:sldId id="723" r:id="rId6"/>
    <p:sldId id="725" r:id="rId7"/>
    <p:sldId id="736" r:id="rId8"/>
    <p:sldId id="752" r:id="rId9"/>
    <p:sldId id="724" r:id="rId11"/>
    <p:sldId id="753" r:id="rId12"/>
    <p:sldId id="754" r:id="rId13"/>
    <p:sldId id="755" r:id="rId14"/>
    <p:sldId id="731" r:id="rId15"/>
    <p:sldId id="732" r:id="rId16"/>
    <p:sldId id="280" r:id="rId17"/>
    <p:sldId id="616" r:id="rId18"/>
    <p:sldId id="263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image" Target="../media/image1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13.png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15.png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7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6.png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8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Relationship Id="rId3" Type="http://schemas.openxmlformats.org/officeDocument/2006/relationships/image" Target="../media/image9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" y="903605"/>
            <a:ext cx="762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二板断板的个股，可以适当放宽条件（但不能完全不符合）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2865"/>
            <a:ext cx="5138420" cy="509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95" y="1332865"/>
            <a:ext cx="4980940" cy="50907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③买点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1070610"/>
            <a:ext cx="9610725" cy="511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成功反包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93530" y="2418715"/>
            <a:ext cx="2725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有浮盈</a:t>
            </a:r>
            <a:r>
              <a:rPr lang="en-US" altLang="zh-CN"/>
              <a:t>T</a:t>
            </a:r>
            <a:r>
              <a:rPr lang="zh-CN" altLang="en-US"/>
              <a:t>低成本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②等待盘中脉冲（偏离分时均线</a:t>
            </a:r>
            <a:r>
              <a:rPr lang="en-US" altLang="zh-CN"/>
              <a:t>4%</a:t>
            </a:r>
            <a:r>
              <a:rPr lang="zh-CN" altLang="en-US"/>
              <a:t>的无量冲高），如无脉冲尽量尾盘离场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268095"/>
            <a:ext cx="8642350" cy="432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反包失败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98460" y="2632710"/>
            <a:ext cx="3642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走势不及预期优先考虑止损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②减仓后看盘中有无脉冲翻红的离场机会，如无脉冲尽量尾盘离场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052830"/>
            <a:ext cx="6658610" cy="5081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0" y="999490"/>
            <a:ext cx="9534525" cy="5363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5" y="814705"/>
            <a:ext cx="10378440" cy="58381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0" y="4887595"/>
            <a:ext cx="1450340" cy="145034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1947545"/>
            <a:ext cx="4645660" cy="1142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25" y="2976880"/>
            <a:ext cx="4645025" cy="3094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040370" y="154241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02513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1259205"/>
            <a:ext cx="7785100" cy="478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的倒锤头线，最好是阴线且回补了高开缺口（要杀得透，不能有拉尾盘），剔除高位连板股的首根断板阴线；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，低开幅度最好超5%，开盘价距离前一天最高点的空间要接近或超过15%；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6、竞价战法为短线交易战法，如果出现-3%以上的亏损无条件止损，如果出现7%以上的浮盈无条件减一半做低成本，非连板涨停个股尽量在隔日内完成止盈止损，原则上不补仓不做</a:t>
            </a:r>
            <a:r>
              <a:rPr lang="en-US" altLang="zh-CN"/>
              <a:t>T</a:t>
            </a:r>
            <a:r>
              <a:rPr lang="zh-CN" altLang="en-US"/>
              <a:t>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实战解析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①确认大盘状态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1891665"/>
            <a:ext cx="10433685" cy="2112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911725" y="46901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适合低吸的开盘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大盘状态：低开</a:t>
            </a:r>
            <a:endParaRPr lang="zh-CN" altLang="en-US"/>
          </a:p>
          <a:p>
            <a:r>
              <a:rPr lang="zh-CN" altLang="en-US"/>
              <a:t>低吸情绪：大于</a:t>
            </a:r>
            <a:r>
              <a:rPr lang="en-US" altLang="zh-CN"/>
              <a:t>4</a:t>
            </a:r>
            <a:r>
              <a:rPr lang="zh-CN" altLang="en-US"/>
              <a:t>星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077595"/>
            <a:ext cx="6536690" cy="519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436485" y="2677160"/>
            <a:ext cx="4754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筛选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换手（昨日换手</a:t>
            </a:r>
            <a:r>
              <a:rPr lang="en-US" altLang="zh-CN"/>
              <a:t>10%~50%</a:t>
            </a:r>
            <a:r>
              <a:rPr lang="zh-CN" altLang="en-US"/>
              <a:t>）、</a:t>
            </a:r>
            <a:endParaRPr lang="zh-CN" altLang="en-US"/>
          </a:p>
          <a:p>
            <a:r>
              <a:rPr lang="zh-CN" altLang="en-US"/>
              <a:t>竞价金额（接近或大于</a:t>
            </a:r>
            <a:r>
              <a:rPr lang="en-US" altLang="zh-CN"/>
              <a:t>1000</a:t>
            </a:r>
            <a:r>
              <a:rPr lang="zh-CN" altLang="en-US"/>
              <a:t>万）、</a:t>
            </a:r>
            <a:endParaRPr lang="zh-CN" altLang="en-US"/>
          </a:p>
          <a:p>
            <a:r>
              <a:rPr lang="zh-CN" altLang="en-US"/>
              <a:t>前一天的资金（流动资金和主力净买额</a:t>
            </a:r>
            <a:r>
              <a:rPr lang="en-US" altLang="zh-CN"/>
              <a:t>“</a:t>
            </a:r>
            <a:r>
              <a:rPr lang="zh-CN" altLang="en-US"/>
              <a:t>双红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3270" y="2735580"/>
            <a:ext cx="4754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筛选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/>
              <a:t>前一天的</a:t>
            </a:r>
            <a:r>
              <a:rPr lang="en-US" altLang="zh-CN"/>
              <a:t>K</a:t>
            </a:r>
            <a:r>
              <a:rPr lang="zh-CN" altLang="en-US"/>
              <a:t>线（回补缺口的倒锤头线）</a:t>
            </a:r>
            <a:endParaRPr lang="zh-CN" altLang="en-US"/>
          </a:p>
          <a:p>
            <a:r>
              <a:rPr lang="zh-CN" altLang="en-US"/>
              <a:t>开盘价（</a:t>
            </a:r>
            <a:r>
              <a:rPr lang="en-US" altLang="zh-CN"/>
              <a:t>5</a:t>
            </a:r>
            <a:r>
              <a:rPr lang="zh-CN" altLang="en-US"/>
              <a:t>日线或辅助线支撑附近）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1445260"/>
            <a:ext cx="7780020" cy="4140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WPS 演示</Application>
  <PresentationFormat>宽屏</PresentationFormat>
  <Paragraphs>109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234</cp:revision>
  <dcterms:created xsi:type="dcterms:W3CDTF">2019-06-19T02:08:00Z</dcterms:created>
  <dcterms:modified xsi:type="dcterms:W3CDTF">2024-09-06T06:46:56Z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D125BAA6D1B449CBB053045E478B5A96_13</vt:lpwstr>
  </property>
</Properties>
</file>