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00" r:id="rId3"/>
    <p:sldId id="257" r:id="rId4"/>
    <p:sldId id="568" r:id="rId5"/>
    <p:sldId id="762" r:id="rId6"/>
    <p:sldId id="723" r:id="rId7"/>
    <p:sldId id="725" r:id="rId8"/>
    <p:sldId id="736" r:id="rId9"/>
    <p:sldId id="752" r:id="rId10"/>
    <p:sldId id="724" r:id="rId12"/>
    <p:sldId id="753" r:id="rId13"/>
    <p:sldId id="754" r:id="rId14"/>
    <p:sldId id="755" r:id="rId15"/>
    <p:sldId id="731" r:id="rId16"/>
    <p:sldId id="732" r:id="rId17"/>
    <p:sldId id="280" r:id="rId18"/>
    <p:sldId id="616" r:id="rId19"/>
    <p:sldId id="26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5.xml"/><Relationship Id="rId3" Type="http://schemas.openxmlformats.org/officeDocument/2006/relationships/image" Target="../media/image12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image" Target="../media/image15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16.png"/><Relationship Id="rId1" Type="http://schemas.openxmlformats.org/officeDocument/2006/relationships/tags" Target="../tags/tag7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17.png"/><Relationship Id="rId1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9.xml"/><Relationship Id="rId2" Type="http://schemas.openxmlformats.org/officeDocument/2006/relationships/image" Target="../media/image18.png"/><Relationship Id="rId1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1.xml"/><Relationship Id="rId4" Type="http://schemas.openxmlformats.org/officeDocument/2006/relationships/image" Target="../media/image21.png"/><Relationship Id="rId3" Type="http://schemas.openxmlformats.org/officeDocument/2006/relationships/tags" Target="../tags/tag80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6.xml"/><Relationship Id="rId5" Type="http://schemas.openxmlformats.org/officeDocument/2006/relationships/image" Target="../media/image2.pn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49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9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Relationship Id="rId3" Type="http://schemas.openxmlformats.org/officeDocument/2006/relationships/image" Target="../media/image10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Relationship Id="rId3" Type="http://schemas.openxmlformats.org/officeDocument/2006/relationships/image" Target="../media/image11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②低开反包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3270" y="2735580"/>
            <a:ext cx="47548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筛选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/>
              <a:t>前一天的</a:t>
            </a:r>
            <a:r>
              <a:rPr lang="en-US" altLang="zh-CN"/>
              <a:t>K</a:t>
            </a:r>
            <a:r>
              <a:rPr lang="zh-CN" altLang="en-US"/>
              <a:t>线（回补缺口的倒锤头线）</a:t>
            </a:r>
            <a:endParaRPr lang="zh-CN" altLang="en-US"/>
          </a:p>
          <a:p>
            <a:r>
              <a:rPr lang="zh-CN" altLang="en-US"/>
              <a:t>开盘价（</a:t>
            </a:r>
            <a:r>
              <a:rPr lang="en-US" altLang="zh-CN"/>
              <a:t>5</a:t>
            </a:r>
            <a:r>
              <a:rPr lang="zh-CN" altLang="en-US"/>
              <a:t>日线或辅助线支撑附近）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" y="1445260"/>
            <a:ext cx="7780020" cy="4140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②低开反包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2000" y="903605"/>
            <a:ext cx="7621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二板断板的个股，可以适当放宽条件（但不能完全不符合）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32865"/>
            <a:ext cx="5138420" cy="509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195" y="1332865"/>
            <a:ext cx="4980940" cy="50907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③买点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20" y="1070610"/>
            <a:ext cx="9610725" cy="5116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成功反包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93530" y="2418715"/>
            <a:ext cx="27254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①</a:t>
            </a:r>
            <a:r>
              <a:rPr lang="zh-CN"/>
              <a:t>有浮盈</a:t>
            </a:r>
            <a:r>
              <a:rPr lang="en-US" altLang="zh-CN"/>
              <a:t>T</a:t>
            </a:r>
            <a:r>
              <a:rPr lang="zh-CN" altLang="en-US"/>
              <a:t>低成本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②等待盘中脉冲（偏离分时均线</a:t>
            </a:r>
            <a:r>
              <a:rPr lang="en-US" altLang="zh-CN"/>
              <a:t>4%</a:t>
            </a:r>
            <a:r>
              <a:rPr lang="zh-CN" altLang="en-US"/>
              <a:t>的无量冲高），如无脉冲尽量尾盘离场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" y="1268095"/>
            <a:ext cx="8642350" cy="4321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反包失败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98460" y="2632710"/>
            <a:ext cx="36429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①</a:t>
            </a:r>
            <a:r>
              <a:rPr lang="zh-CN"/>
              <a:t>走势不及预期优先考虑止损</a:t>
            </a:r>
            <a:endParaRPr lang="zh-CN"/>
          </a:p>
          <a:p>
            <a:pPr algn="l"/>
            <a:endParaRPr lang="zh-CN" altLang="en-US"/>
          </a:p>
          <a:p>
            <a:pPr algn="l"/>
            <a:r>
              <a:rPr lang="zh-CN" altLang="en-US"/>
              <a:t>②减仓后看盘中有无脉冲翻红的离场机会，如无脉冲尽量尾盘离场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" y="1052830"/>
            <a:ext cx="6658610" cy="5081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85" y="906780"/>
            <a:ext cx="9913620" cy="55765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3595" y="861060"/>
            <a:ext cx="10171430" cy="57213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60" y="4861560"/>
            <a:ext cx="1406525" cy="140652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195" y="2640330"/>
            <a:ext cx="4491990" cy="3270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竞价战法：低开反包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</p:blipFill>
        <p:spPr>
          <a:xfrm>
            <a:off x="829945" y="1023620"/>
            <a:ext cx="11040745" cy="5339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165" y="3942080"/>
            <a:ext cx="3692525" cy="1343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165" y="5285740"/>
            <a:ext cx="3692525" cy="10680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040370" y="1542415"/>
            <a:ext cx="406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人气股低开后引发资金抄底进场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非牛线下移阶段，指数出现阴线调整或十字星后的隔日竞价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025130" y="4447540"/>
            <a:ext cx="407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核心逻辑</a:t>
            </a:r>
            <a:r>
              <a:rPr lang="zh-CN" altLang="en-US" b="1">
                <a:solidFill>
                  <a:srgbClr val="FF0000"/>
                </a:solidFill>
              </a:rPr>
              <a:t>：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zh-CN"/>
              <a:t>突破失败的主力主动洗盘，大幅低开制造恐慌，迫使散户割肉。随后主力扫货</a:t>
            </a:r>
            <a:r>
              <a:rPr lang="en-US" altLang="zh-CN"/>
              <a:t>“</a:t>
            </a:r>
            <a:r>
              <a:rPr lang="zh-CN" altLang="en-US"/>
              <a:t>便宜</a:t>
            </a:r>
            <a:r>
              <a:rPr lang="en-US" altLang="zh-CN"/>
              <a:t>”</a:t>
            </a:r>
            <a:r>
              <a:rPr lang="zh-CN" altLang="en-US"/>
              <a:t>筹码，低开高走拉升完成自救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" y="1259205"/>
            <a:ext cx="7785100" cy="4782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962660" y="1028700"/>
            <a:ext cx="10267950" cy="508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通过</a:t>
            </a:r>
            <a:r>
              <a:rPr lang="zh-CN" altLang="en-US" b="1">
                <a:solidFill>
                  <a:srgbClr val="FF0000"/>
                </a:solidFill>
              </a:rPr>
              <a:t>竞价狙击-竞价战法</a:t>
            </a:r>
            <a:r>
              <a:rPr lang="zh-CN" altLang="en-US"/>
              <a:t>（早盘9:25更新），选出近期人气股急跌低开后的反包机会，条件：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1、将个股按昨日换手排序，选出换手在</a:t>
            </a:r>
            <a:r>
              <a:rPr lang="zh-CN" altLang="en-US" b="1">
                <a:solidFill>
                  <a:srgbClr val="FF0000"/>
                </a:solidFill>
              </a:rPr>
              <a:t>10%-50%</a:t>
            </a:r>
            <a:r>
              <a:rPr lang="zh-CN" altLang="en-US"/>
              <a:t>的个股（有换手代表个股前一天有新主力进场）；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2、选出竞价金额</a:t>
            </a:r>
            <a:r>
              <a:rPr lang="zh-CN" altLang="en-US" b="1">
                <a:solidFill>
                  <a:srgbClr val="FF0000"/>
                </a:solidFill>
              </a:rPr>
              <a:t>接近或大于1000万</a:t>
            </a:r>
            <a:r>
              <a:rPr lang="zh-CN" altLang="en-US"/>
              <a:t>的个股（竞价金额太小的话个股人气不足，量越大越好）；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3、前一天的流动资金和主力净买额都要翻红（有资金流入的调整，隔日修复的概率才更大）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4、前一天的K线要求：</a:t>
            </a:r>
            <a:r>
              <a:rPr lang="zh-CN" altLang="en-US" b="1">
                <a:solidFill>
                  <a:srgbClr val="FF0000"/>
                </a:solidFill>
              </a:rPr>
              <a:t>早盘冲高、尾盘跳水</a:t>
            </a:r>
            <a:r>
              <a:rPr lang="zh-CN" altLang="en-US"/>
              <a:t>的倒锤头线，最好是阴线且回补了高开缺口（要杀得透，不能有拉尾盘），剔除高位连板股的首根断板阴线；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5、</a:t>
            </a:r>
            <a:r>
              <a:rPr lang="zh-CN" altLang="en-US" b="1">
                <a:solidFill>
                  <a:srgbClr val="FF0000"/>
                </a:solidFill>
              </a:rPr>
              <a:t>开盘价要在重要支撑附近（5日线或辅助线）</a:t>
            </a:r>
            <a:r>
              <a:rPr lang="zh-CN" altLang="en-US"/>
              <a:t>，低开幅度最好超5%，开盘价距离前一天最高点的空间要接近或超过15%；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6、竞价战法为短线交易战法，如果出现-3%以上的亏损无条件止损，如果出现7%以上的浮盈无条件减一半做低成本，非连板涨停个股尽量在隔日内完成止盈止损，原则上不补仓不做</a:t>
            </a:r>
            <a:r>
              <a:rPr lang="en-US" altLang="zh-CN"/>
              <a:t>T</a:t>
            </a:r>
            <a:r>
              <a:rPr lang="zh-CN" altLang="en-US"/>
              <a:t>（针对没太多时间看盘或者短线操作不熟练的朋友，如果有比较好的看盘技术和盘感，再考虑按照自身节奏灵活操作）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低开反包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实战解析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①确认大盘状态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" y="1891665"/>
            <a:ext cx="10433685" cy="21126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4911725" y="469011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适合低吸的开盘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大盘状态：低开</a:t>
            </a:r>
            <a:endParaRPr lang="zh-CN" altLang="en-US"/>
          </a:p>
          <a:p>
            <a:r>
              <a:rPr lang="zh-CN" altLang="en-US"/>
              <a:t>低吸情绪：大于</a:t>
            </a:r>
            <a:r>
              <a:rPr lang="en-US" altLang="zh-CN"/>
              <a:t>4</a:t>
            </a:r>
            <a:r>
              <a:rPr lang="zh-CN" altLang="en-US"/>
              <a:t>星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②低开反包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077595"/>
            <a:ext cx="6536690" cy="5191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7436485" y="2677160"/>
            <a:ext cx="47548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筛选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换手（昨日换手</a:t>
            </a:r>
            <a:r>
              <a:rPr lang="en-US" altLang="zh-CN"/>
              <a:t>10%~50%</a:t>
            </a:r>
            <a:r>
              <a:rPr lang="zh-CN" altLang="en-US"/>
              <a:t>）、</a:t>
            </a:r>
            <a:endParaRPr lang="zh-CN" altLang="en-US"/>
          </a:p>
          <a:p>
            <a:r>
              <a:rPr lang="zh-CN" altLang="en-US"/>
              <a:t>竞价金额（接近或大于</a:t>
            </a:r>
            <a:r>
              <a:rPr lang="en-US" altLang="zh-CN"/>
              <a:t>1000</a:t>
            </a:r>
            <a:r>
              <a:rPr lang="zh-CN" altLang="en-US"/>
              <a:t>万）、</a:t>
            </a:r>
            <a:endParaRPr lang="zh-CN" altLang="en-US"/>
          </a:p>
          <a:p>
            <a:r>
              <a:rPr lang="zh-CN" altLang="en-US"/>
              <a:t>前一天的资金（流动资金和主力净买额</a:t>
            </a:r>
            <a:r>
              <a:rPr lang="en-US" altLang="zh-CN"/>
              <a:t>“</a:t>
            </a:r>
            <a:r>
              <a:rPr lang="zh-CN" altLang="en-US"/>
              <a:t>双红</a:t>
            </a:r>
            <a:r>
              <a:rPr lang="en-US" altLang="zh-CN"/>
              <a:t>”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1741</Words>
  <Application>WPS 演示</Application>
  <PresentationFormat>宽屏</PresentationFormat>
  <Paragraphs>113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236</cp:revision>
  <dcterms:created xsi:type="dcterms:W3CDTF">2019-06-19T02:08:00Z</dcterms:created>
  <dcterms:modified xsi:type="dcterms:W3CDTF">2024-09-20T06:50:19Z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574EF9E144964DB6AE69C325B577C285_13</vt:lpwstr>
  </property>
</Properties>
</file>