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00" r:id="rId3"/>
    <p:sldId id="257" r:id="rId4"/>
    <p:sldId id="785" r:id="rId5"/>
    <p:sldId id="784" r:id="rId6"/>
    <p:sldId id="568" r:id="rId7"/>
    <p:sldId id="801" r:id="rId8"/>
    <p:sldId id="762" r:id="rId9"/>
    <p:sldId id="736" r:id="rId10"/>
    <p:sldId id="776" r:id="rId11"/>
    <p:sldId id="777" r:id="rId13"/>
    <p:sldId id="778" r:id="rId14"/>
    <p:sldId id="779" r:id="rId15"/>
    <p:sldId id="780" r:id="rId16"/>
    <p:sldId id="781" r:id="rId17"/>
    <p:sldId id="782" r:id="rId18"/>
    <p:sldId id="280" r:id="rId19"/>
    <p:sldId id="616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7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7.png"/><Relationship Id="rId1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image" Target="../media/image18.png"/><Relationship Id="rId1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19.png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20.png"/><Relationship Id="rId1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21.png"/><Relationship Id="rId1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9.xml"/><Relationship Id="rId2" Type="http://schemas.openxmlformats.org/officeDocument/2006/relationships/image" Target="../media/image22.png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8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80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6.xml"/><Relationship Id="rId5" Type="http://schemas.openxmlformats.org/officeDocument/2006/relationships/image" Target="../media/image2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48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5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Relationship Id="rId3" Type="http://schemas.openxmlformats.org/officeDocument/2006/relationships/image" Target="../media/image12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②筛选资金和换手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4935855" y="5763895"/>
            <a:ext cx="5495290" cy="438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在</a:t>
            </a:r>
            <a:r>
              <a:rPr lang="zh-CN" b="1">
                <a:solidFill>
                  <a:srgbClr val="FF0000"/>
                </a:solidFill>
              </a:rPr>
              <a:t>涨停回马枪</a:t>
            </a:r>
            <a:r>
              <a:rPr lang="zh-CN"/>
              <a:t>策略，按昨日换手排序，选出昨日</a:t>
            </a:r>
            <a:r>
              <a:rPr lang="zh-CN" b="1">
                <a:solidFill>
                  <a:srgbClr val="FF0000"/>
                </a:solidFill>
              </a:rPr>
              <a:t>换手</a:t>
            </a:r>
            <a:r>
              <a:rPr lang="en-US" altLang="zh-CN" b="1">
                <a:solidFill>
                  <a:srgbClr val="FF0000"/>
                </a:solidFill>
              </a:rPr>
              <a:t>10%-50%</a:t>
            </a:r>
            <a:r>
              <a:rPr lang="zh-CN" altLang="en-US" b="1">
                <a:solidFill>
                  <a:srgbClr val="FF0000"/>
                </a:solidFill>
              </a:rPr>
              <a:t>，竞价金额接近或大于</a:t>
            </a:r>
            <a:r>
              <a:rPr lang="en-US" altLang="zh-CN" b="1">
                <a:solidFill>
                  <a:srgbClr val="FF0000"/>
                </a:solidFill>
              </a:rPr>
              <a:t>1000</a:t>
            </a:r>
            <a:r>
              <a:rPr lang="zh-CN" altLang="en-US" b="1">
                <a:solidFill>
                  <a:srgbClr val="FF0000"/>
                </a:solidFill>
              </a:rPr>
              <a:t>万的个股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8795"/>
          <a:stretch>
            <a:fillRect/>
          </a:stretch>
        </p:blipFill>
        <p:spPr>
          <a:xfrm>
            <a:off x="5206365" y="853440"/>
            <a:ext cx="4803775" cy="478726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692"/>
          <a:stretch>
            <a:fillRect/>
          </a:stretch>
        </p:blipFill>
        <p:spPr>
          <a:xfrm>
            <a:off x="1794510" y="853440"/>
            <a:ext cx="2933065" cy="549719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③筛选前一天的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K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线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10" y="993775"/>
            <a:ext cx="10526395" cy="51511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04340" y="-57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④筛选开盘价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" y="1262380"/>
            <a:ext cx="11687175" cy="452628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强阳低吸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仓位及操作策略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847090"/>
            <a:ext cx="11423650" cy="5581015"/>
          </a:xfrm>
          <a:prstGeom prst="rect">
            <a:avLst/>
          </a:prstGeom>
          <a:ln>
            <a:noFill/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155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强阳低吸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仓位及操作策略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974090"/>
            <a:ext cx="11390630" cy="527304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155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强阳低吸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仓位及操作策略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05" y="942340"/>
            <a:ext cx="10151745" cy="54108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85" y="906780"/>
            <a:ext cx="9913620" cy="55765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970" y="828675"/>
            <a:ext cx="10073005" cy="56661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65" y="4782820"/>
            <a:ext cx="1406525" cy="140652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835" y="2623185"/>
            <a:ext cx="4445635" cy="3155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310" y="2623820"/>
            <a:ext cx="4445000" cy="3214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17990" y="2029460"/>
            <a:ext cx="276098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ym typeface="+mn-ea"/>
              </a:rPr>
              <a:t>①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强趋势已经启动</a:t>
            </a:r>
            <a:r>
              <a:rPr lang="zh-CN" altLang="en-US" sz="1600">
                <a:sym typeface="+mn-ea"/>
              </a:rPr>
              <a:t>，分时分歧就是回档机会，小跌小买，大跌大买</a:t>
            </a:r>
            <a:endParaRPr lang="zh-CN" altLang="en-US" sz="1600">
              <a:sym typeface="+mn-ea"/>
            </a:endParaRPr>
          </a:p>
          <a:p>
            <a:endParaRPr lang="zh-CN" altLang="en-US" sz="1600"/>
          </a:p>
          <a:p>
            <a:r>
              <a:rPr lang="zh-CN" altLang="en-US" sz="1600"/>
              <a:t>②乾坤看盘黄线在上，权重</a:t>
            </a:r>
            <a:endParaRPr lang="zh-CN" altLang="en-US" sz="1600"/>
          </a:p>
          <a:p>
            <a:r>
              <a:rPr lang="zh-CN" altLang="en-US" sz="1600"/>
              <a:t>领涨行情，题材轮动活跃</a:t>
            </a:r>
            <a:endParaRPr lang="zh-CN" altLang="en-US" sz="1600"/>
          </a:p>
          <a:p>
            <a:r>
              <a:rPr lang="zh-CN" altLang="en-US" sz="1600"/>
              <a:t>（核心：金融、消费、地产）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③仓位：</a:t>
            </a:r>
            <a:r>
              <a:rPr lang="en-US" altLang="zh-CN" sz="1600"/>
              <a:t>7</a:t>
            </a:r>
            <a:r>
              <a:rPr lang="zh-CN" altLang="en-US" sz="1600"/>
              <a:t>成仓以上，预留部分仓位等待分时回档加仓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290" y="1378585"/>
            <a:ext cx="5219700" cy="2466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925" y="3845560"/>
            <a:ext cx="5219065" cy="1651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5" y="916305"/>
            <a:ext cx="3700780" cy="54527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竞价战法：强阳低吸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竞价战法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强阳低吸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63488"/>
          <a:stretch>
            <a:fillRect/>
          </a:stretch>
        </p:blipFill>
        <p:spPr>
          <a:xfrm>
            <a:off x="1214120" y="940435"/>
            <a:ext cx="4439920" cy="5456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595" y="940435"/>
            <a:ext cx="5042535" cy="5454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120" y="3608705"/>
            <a:ext cx="4439285" cy="2788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强阳低吸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" y="1231265"/>
            <a:ext cx="7969250" cy="4627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210550" y="903605"/>
            <a:ext cx="3981450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ym typeface="+mn-ea"/>
              </a:rPr>
              <a:t>通过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竞价狙击-大市低吸/涨停回马枪</a:t>
            </a:r>
            <a:r>
              <a:rPr lang="zh-CN" altLang="en-US" sz="1600">
                <a:sym typeface="+mn-ea"/>
              </a:rPr>
              <a:t>策略（早盘9:25更新个股），选出近期人气股阳线次日的低吸机会：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1、将个股按昨日换手排序，选出换手在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10%-50%</a:t>
            </a:r>
            <a:r>
              <a:rPr lang="zh-CN" altLang="en-US" sz="1600">
                <a:sym typeface="+mn-ea"/>
              </a:rPr>
              <a:t>的个股；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2、选出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竞价金额接近或大于1000万</a:t>
            </a:r>
            <a:r>
              <a:rPr lang="zh-CN" altLang="en-US" sz="1600">
                <a:sym typeface="+mn-ea"/>
              </a:rPr>
              <a:t>的个股；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3、前一天的K线要求：实体部分明显长于上影线的强势阳线（实体涨幅接近或超过5%），前面不超过两根大阳线（连续大涨后容易接力不够）；剔除高位连板（波动太大）、早盘直线秒板全天封死（太强的涨停板，低开意味着不及预期）、早盘反复开板回封的烂板股、早盘炸板股、明显抢尾盘的个股，午后炸板微跌的个股可以保留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4、小幅低开且开盘价不能明显低于昨日阳线实体部分一半的位置；</a:t>
            </a:r>
            <a:endParaRPr lang="zh-CN" altLang="en-US" sz="1600"/>
          </a:p>
          <a:p>
            <a:endParaRPr lang="zh-CN" altLang="en-US" sz="1600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强阳低吸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实战解析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①确认市场状态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45727"/>
          <a:stretch>
            <a:fillRect/>
          </a:stretch>
        </p:blipFill>
        <p:spPr>
          <a:xfrm>
            <a:off x="6532880" y="1710690"/>
            <a:ext cx="5262245" cy="2294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595235" y="4401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大盘低开，低吸情绪大于</a:t>
            </a:r>
            <a:r>
              <a:rPr lang="en-US" altLang="zh-CN"/>
              <a:t>4</a:t>
            </a:r>
            <a:r>
              <a:rPr lang="zh-CN" altLang="en-US"/>
              <a:t>星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-63" b="59156"/>
          <a:stretch>
            <a:fillRect/>
          </a:stretch>
        </p:blipFill>
        <p:spPr>
          <a:xfrm>
            <a:off x="490220" y="1134110"/>
            <a:ext cx="5807075" cy="5004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椭圆 8"/>
          <p:cNvSpPr/>
          <p:nvPr/>
        </p:nvSpPr>
        <p:spPr>
          <a:xfrm>
            <a:off x="4349115" y="2250440"/>
            <a:ext cx="1948180" cy="647065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90220" y="4613910"/>
            <a:ext cx="1948180" cy="647065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1410</Words>
  <Application>WPS 演示</Application>
  <PresentationFormat>宽屏</PresentationFormat>
  <Paragraphs>85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A陈小渊</cp:lastModifiedBy>
  <cp:revision>240</cp:revision>
  <dcterms:created xsi:type="dcterms:W3CDTF">2019-06-19T02:08:00Z</dcterms:created>
  <dcterms:modified xsi:type="dcterms:W3CDTF">2024-09-30T06:42:22Z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72AF81BAF23D4BEE9B0D9F2B5A799162_13</vt:lpwstr>
  </property>
</Properties>
</file>