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6" r:id="rId10"/>
    <p:sldId id="1052" r:id="rId11"/>
    <p:sldId id="1057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6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7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8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933450"/>
            <a:ext cx="9866630" cy="5549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61696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死叉，流动资金连续翻红，短线震荡洗盘，耐心等待新一轮回档金叉信号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/>
              <a:t> </a:t>
            </a:r>
            <a:r>
              <a:rPr lang="en-US" altLang="zh-CN" b="1">
                <a:solidFill>
                  <a:srgbClr val="FF0000"/>
                </a:solidFill>
              </a:rPr>
              <a:t>5 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、有色稀土等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、化工、云计算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25" y="903605"/>
            <a:ext cx="4455160" cy="5446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905" y="902970"/>
            <a:ext cx="5354320" cy="2596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5" y="2487930"/>
            <a:ext cx="5562600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265" y="2580640"/>
            <a:ext cx="4882515" cy="2695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题材轮动把握性价比低吸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6247130"/>
            <a:ext cx="919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资金强势的个股，金叉初期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死叉后期的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分钟波段低吸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" y="941070"/>
            <a:ext cx="3154045" cy="516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938530"/>
            <a:ext cx="3759200" cy="5171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980" y="928370"/>
            <a:ext cx="3089275" cy="518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935" y="941070"/>
            <a:ext cx="3152775" cy="4187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9111615" y="5293995"/>
            <a:ext cx="29190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00">
                <a:sym typeface="+mn-ea"/>
              </a:rPr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  <a:p>
            <a:pPr algn="ctr"/>
            <a:endParaRPr lang="zh-CN" altLang="en-US" sz="900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缩量龙低吸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255" y="6050915"/>
            <a:ext cx="11209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</a:t>
            </a:r>
            <a:r>
              <a:rPr lang="en-US" altLang="zh-CN"/>
              <a:t>1</a:t>
            </a:r>
            <a:r>
              <a:rPr lang="zh-CN" altLang="en-US"/>
              <a:t>机会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" y="903605"/>
            <a:ext cx="5225415" cy="3506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" y="4244975"/>
            <a:ext cx="5225415" cy="1578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835" y="934720"/>
            <a:ext cx="4801870" cy="4888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8220710" y="2593340"/>
            <a:ext cx="3251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日选出缩量龙协鑫集成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天最大涨幅近</a:t>
            </a:r>
            <a:r>
              <a:rPr lang="en-US" altLang="zh-CN" b="1">
                <a:solidFill>
                  <a:srgbClr val="FF0000"/>
                </a:solidFill>
              </a:rPr>
              <a:t>40%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00565" y="3712845"/>
            <a:ext cx="15748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00">
                <a:sym typeface="+mn-ea"/>
              </a:rPr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  <a:p>
            <a:pPr algn="ctr"/>
            <a:endParaRPr lang="zh-CN" altLang="en-US" sz="900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2049</Words>
  <Application>WPS 演示</Application>
  <PresentationFormat>宽屏</PresentationFormat>
  <Paragraphs>149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376</cp:revision>
  <dcterms:created xsi:type="dcterms:W3CDTF">2019-06-19T02:08:00Z</dcterms:created>
  <dcterms:modified xsi:type="dcterms:W3CDTF">2026-03-02T06:50:39Z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DB4100A11C1C43479E029DD307F6DCDD_13</vt:lpwstr>
  </property>
</Properties>
</file>