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478" r:id="rId7"/>
    <p:sldId id="2471" r:id="rId8"/>
    <p:sldId id="2343" r:id="rId9"/>
    <p:sldId id="2368" r:id="rId10"/>
    <p:sldId id="2479" r:id="rId11"/>
    <p:sldId id="2236" r:id="rId12"/>
    <p:sldId id="2472" r:id="rId13"/>
    <p:sldId id="2164" r:id="rId14"/>
    <p:sldId id="2346" r:id="rId15"/>
    <p:sldId id="2153" r:id="rId16"/>
    <p:sldId id="2277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0" userDrawn="1">
          <p15:clr>
            <a:srgbClr val="A4A3A4"/>
          </p15:clr>
        </p15:guide>
        <p15:guide id="2" pos="36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50"/>
        <p:guide pos="36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4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5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27.png"/><Relationship Id="rId1" Type="http://schemas.openxmlformats.org/officeDocument/2006/relationships/tags" Target="../tags/tag12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8.png"/><Relationship Id="rId1" Type="http://schemas.openxmlformats.org/officeDocument/2006/relationships/tags" Target="../tags/tag128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31.png"/><Relationship Id="rId1" Type="http://schemas.openxmlformats.org/officeDocument/2006/relationships/tags" Target="../tags/tag1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8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0.png"/><Relationship Id="rId1" Type="http://schemas.openxmlformats.org/officeDocument/2006/relationships/tags" Target="../tags/tag120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2025 .04.03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靴子落地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止跌反弹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震仓倍量突破战法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113155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震仓倍量突破战法：在低位主力经过连续2次以上的建仓、震仓、洗盘后，尝试买在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放量过头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”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之后的回档起爆附近。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978" t="11234" r="4627"/>
          <a:stretch>
            <a:fillRect/>
          </a:stretch>
        </p:blipFill>
        <p:spPr>
          <a:xfrm>
            <a:off x="5843905" y="2072005"/>
            <a:ext cx="6005195" cy="3356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140" y="2065020"/>
            <a:ext cx="5276850" cy="3363595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Calibri" panose="020F0502020204030204"/>
                <a:ea typeface="宋体" panose="02010600030101010101" pitchFamily="2" charset="-122"/>
                <a:sym typeface="+mn-ea"/>
              </a:rPr>
              <a:t>战法要点：</a:t>
            </a:r>
            <a:endParaRPr lang="en-US" altLang="zh-CN" sz="16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①低位横盘+出现连续放量（至少3天温和放量上涨）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②短期拉升+上影线震仓，随后缩量整理（第一次洗盘）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③倍量突破+收盘价站上前高（主力再度突破拉升拿筹码）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④突破次日收缩量阳线（主力做多但还不想拉升）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⑤缩量回档支撑区，甚至假跌破挖坑（主力第二次洗盘）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⑥支撑区+放量反包，买点出现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418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活动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520" y="871220"/>
            <a:ext cx="9093835" cy="51155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1172845"/>
            <a:ext cx="5276850" cy="223901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665" y="2131060"/>
            <a:ext cx="5584825" cy="388874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97510" y="102235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市场风格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361" r="1997"/>
          <a:stretch>
            <a:fillRect/>
          </a:stretch>
        </p:blipFill>
        <p:spPr>
          <a:xfrm>
            <a:off x="763905" y="1259205"/>
            <a:ext cx="5837555" cy="4200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0" y="1259205"/>
            <a:ext cx="3658235" cy="20383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" y="1521460"/>
            <a:ext cx="6325235" cy="42125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310" y="1374775"/>
            <a:ext cx="4438650" cy="447548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677035"/>
            <a:ext cx="4929505" cy="402018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内循环、大消费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涨价方向：兽药、电力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外骨络机器人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出口占比较大的行业和个股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出海龙头：家电、电子、汽配、新能源汽车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29076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0" y="1647190"/>
            <a:ext cx="5307965" cy="189420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2450" r="1709" b="6036"/>
          <a:stretch>
            <a:fillRect/>
          </a:stretch>
        </p:blipFill>
        <p:spPr>
          <a:xfrm>
            <a:off x="920750" y="4002405"/>
            <a:ext cx="5175885" cy="10985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035" y="2313940"/>
            <a:ext cx="4961890" cy="243141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5817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《好股严选》栏目回顾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29036"/>
          <a:stretch>
            <a:fillRect/>
          </a:stretch>
        </p:blipFill>
        <p:spPr>
          <a:xfrm>
            <a:off x="1188720" y="1042035"/>
            <a:ext cx="4589145" cy="47732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3188" t="1270" b="769"/>
          <a:stretch>
            <a:fillRect/>
          </a:stretch>
        </p:blipFill>
        <p:spPr>
          <a:xfrm>
            <a:off x="6555740" y="893445"/>
            <a:ext cx="4196715" cy="24695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485" y="3509010"/>
            <a:ext cx="4467225" cy="258254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246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838</Words>
  <Application>WPS 演示</Application>
  <PresentationFormat>宽屏</PresentationFormat>
  <Paragraphs>93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华文细黑</vt:lpstr>
      <vt:lpstr>Calibri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2132</cp:revision>
  <dcterms:created xsi:type="dcterms:W3CDTF">2019-06-19T02:08:00Z</dcterms:created>
  <dcterms:modified xsi:type="dcterms:W3CDTF">2025-04-03T02:09:54Z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67F8E99CA25843CDBAFD0150A9FB820A</vt:lpwstr>
  </property>
</Properties>
</file>