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500" r:id="rId7"/>
    <p:sldId id="2484" r:id="rId8"/>
    <p:sldId id="2529" r:id="rId9"/>
    <p:sldId id="2523" r:id="rId10"/>
    <p:sldId id="2491" r:id="rId11"/>
    <p:sldId id="2236" r:id="rId12"/>
    <p:sldId id="2164" r:id="rId13"/>
    <p:sldId id="2514" r:id="rId14"/>
    <p:sldId id="2531" r:id="rId15"/>
    <p:sldId id="2524" r:id="rId16"/>
    <p:sldId id="2522" r:id="rId17"/>
    <p:sldId id="2516" r:id="rId18"/>
    <p:sldId id="2527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2" userDrawn="1">
          <p15:clr>
            <a:srgbClr val="A4A3A4"/>
          </p15:clr>
        </p15:guide>
        <p15:guide id="2" pos="35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72"/>
        <p:guide pos="35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3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市场风格：控盘、小票、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pPr lvl="0" algn="l" eaLnBrk="1" hangingPunct="1">
              <a:lnSpc>
                <a:spcPct val="150000"/>
              </a:lnSpc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6.png"/><Relationship Id="rId1" Type="http://schemas.openxmlformats.org/officeDocument/2006/relationships/tags" Target="../tags/tag1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31.png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9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0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5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image" Target="../media/image10.png"/><Relationship Id="rId2" Type="http://schemas.openxmlformats.org/officeDocument/2006/relationships/tags" Target="../tags/tag112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6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2.png"/><Relationship Id="rId1" Type="http://schemas.openxmlformats.org/officeDocument/2006/relationships/tags" Target="../tags/tag12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2025 .06.16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613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</a:t>
            </a:r>
            <a:r>
              <a:rPr lang="zh-CN" sz="3200">
                <a:solidFill>
                  <a:schemeClr val="bg1"/>
                </a:solidFill>
              </a:rPr>
              <a:t>企稳反弹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强于预期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绩优活跃股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046480"/>
            <a:ext cx="5803900" cy="4764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盘中异动选股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1011555"/>
            <a:ext cx="5615940" cy="4843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635" y="897255"/>
            <a:ext cx="5525135" cy="15087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35" y="2463165"/>
            <a:ext cx="5591810" cy="10534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b="14829"/>
          <a:stretch>
            <a:fillRect/>
          </a:stretch>
        </p:blipFill>
        <p:spPr>
          <a:xfrm>
            <a:off x="6809740" y="3526155"/>
            <a:ext cx="4191635" cy="25457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绩优股资金新高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85" y="939165"/>
            <a:ext cx="5858510" cy="5133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2820" y="5503545"/>
            <a:ext cx="102342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/>
              <a:t>风险提示：以上为特定条件、特定时间区间下的部分案例展示，不代表普遍现象，个股历史涨幅不预示其未来表现，过往收益亦不代表未来收益承诺。市场有风险，投资需谨慎！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41534"/>
          <a:stretch>
            <a:fillRect/>
          </a:stretch>
        </p:blipFill>
        <p:spPr>
          <a:xfrm>
            <a:off x="6308725" y="1200150"/>
            <a:ext cx="5106670" cy="3371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20" y="933450"/>
            <a:ext cx="4667250" cy="45700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555" y="3147695"/>
            <a:ext cx="3845560" cy="19907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p>
            <a:endParaRPr lang="zh-CN" altLang="en-US"/>
          </a:p>
        </p:txBody>
      </p:sp>
      <p:pic>
        <p:nvPicPr>
          <p:cNvPr id="5" name="图片 4" descr="课表 拷贝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9245" y="67310"/>
            <a:ext cx="7507605" cy="585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        </a:t>
            </a:r>
            <a:r>
              <a:rPr lang="en-US" altLang="zh-CN" sz="2800" b="1">
                <a:solidFill>
                  <a:schemeClr val="bg1"/>
                </a:solidFill>
                <a:latin typeface="+mj-ea"/>
                <a:ea typeface="+mj-ea"/>
                <a:sym typeface="+mn-ea"/>
              </a:rPr>
              <a:t>  </a:t>
            </a:r>
            <a:endParaRPr lang="en-US" altLang="zh-CN" sz="3200" b="1">
              <a:solidFill>
                <a:schemeClr val="bg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15030" y="160655"/>
            <a:ext cx="5612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《好股研选》栏目彩蛋活动</a:t>
            </a:r>
            <a:endParaRPr lang="zh-CN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45" y="835025"/>
            <a:ext cx="9792335" cy="55086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外围扰动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26720" y="2834640"/>
            <a:ext cx="6303645" cy="1666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2367" t="8885" r="2291" b="16387"/>
          <a:stretch>
            <a:fillRect/>
          </a:stretch>
        </p:blipFill>
        <p:spPr>
          <a:xfrm>
            <a:off x="426720" y="1148080"/>
            <a:ext cx="5948680" cy="13347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t="10568"/>
          <a:stretch>
            <a:fillRect/>
          </a:stretch>
        </p:blipFill>
        <p:spPr>
          <a:xfrm>
            <a:off x="6621780" y="1120140"/>
            <a:ext cx="5302250" cy="135953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6"/>
          <a:stretch>
            <a:fillRect/>
          </a:stretch>
        </p:blipFill>
        <p:spPr>
          <a:xfrm>
            <a:off x="6621780" y="2813050"/>
            <a:ext cx="5078730" cy="170751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7"/>
          <a:stretch>
            <a:fillRect/>
          </a:stretch>
        </p:blipFill>
        <p:spPr>
          <a:xfrm>
            <a:off x="2287905" y="4609465"/>
            <a:ext cx="7258050" cy="15621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979930" y="5752465"/>
            <a:ext cx="1327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周线金叉</a:t>
            </a:r>
            <a:endParaRPr lang="en-US" altLang="zh-CN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7270750" y="5384165"/>
            <a:ext cx="258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      </a:t>
            </a:r>
            <a:r>
              <a:rPr lang="zh-CN" altLang="en-US"/>
              <a:t>日</a:t>
            </a:r>
            <a:r>
              <a:rPr lang="en-US" altLang="zh-CN"/>
              <a:t>k</a:t>
            </a:r>
            <a:r>
              <a:rPr lang="zh-CN" altLang="en-US"/>
              <a:t>死叉</a:t>
            </a:r>
            <a:r>
              <a:rPr lang="en-US" altLang="zh-CN"/>
              <a:t>4</a:t>
            </a:r>
            <a:r>
              <a:rPr lang="zh-CN" altLang="en-US"/>
              <a:t>天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640" y="1134110"/>
            <a:ext cx="4564380" cy="4458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7"/>
          <a:srcRect l="1948" t="1746" r="1381" b="2404"/>
          <a:stretch>
            <a:fillRect/>
          </a:stretch>
        </p:blipFill>
        <p:spPr>
          <a:xfrm>
            <a:off x="5837555" y="1138555"/>
            <a:ext cx="5321935" cy="401764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市场风格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r="1324"/>
          <a:stretch>
            <a:fillRect/>
          </a:stretch>
        </p:blipFill>
        <p:spPr>
          <a:xfrm>
            <a:off x="929005" y="935355"/>
            <a:ext cx="5347970" cy="51454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775" y="1238250"/>
            <a:ext cx="3581400" cy="4381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" y="1510665"/>
            <a:ext cx="5801360" cy="3977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1465" y="1374775"/>
            <a:ext cx="5083810" cy="449707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石油化工注意不追高但可以低吸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北美算力、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CPO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PCB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金融科技反复活跃可回档低吸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创新药依然有机会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谷子经济等等调整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传统大消费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</a:t>
            </a:r>
            <a:r>
              <a:rPr lang="en-US" alt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控盘回档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、主力追踪创新高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778</Words>
  <Application>WPS 演示</Application>
  <PresentationFormat>宽屏</PresentationFormat>
  <Paragraphs>101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2346</cp:revision>
  <dcterms:created xsi:type="dcterms:W3CDTF">2019-06-19T02:08:00Z</dcterms:created>
  <dcterms:modified xsi:type="dcterms:W3CDTF">2025-06-16T02:22:05Z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C39AAD0121F64B90A619D96799ECD20C_13</vt:lpwstr>
  </property>
</Properties>
</file>