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84" r:id="rId7"/>
    <p:sldId id="2529" r:id="rId8"/>
    <p:sldId id="2523" r:id="rId9"/>
    <p:sldId id="2491" r:id="rId10"/>
    <p:sldId id="2236" r:id="rId11"/>
    <p:sldId id="2164" r:id="rId12"/>
    <p:sldId id="2531" r:id="rId13"/>
    <p:sldId id="2524" r:id="rId14"/>
    <p:sldId id="2522" r:id="rId15"/>
    <p:sldId id="2516" r:id="rId16"/>
    <p:sldId id="2527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2" userDrawn="1">
          <p15:clr>
            <a:srgbClr val="A4A3A4"/>
          </p15:clr>
        </p15:guide>
        <p15:guide id="2" pos="35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72"/>
        <p:guide pos="35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3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lvl="0" algn="l" eaLnBrk="1" hangingPunct="1">
              <a:lnSpc>
                <a:spcPct val="150000"/>
              </a:lnSpc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4.png"/><Relationship Id="rId1" Type="http://schemas.openxmlformats.org/officeDocument/2006/relationships/tags" Target="../tags/tag1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ags" Target="../tags/tag111.xml"/><Relationship Id="rId3" Type="http://schemas.openxmlformats.org/officeDocument/2006/relationships/image" Target="../media/image10.png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8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2025 .06.17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613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   </a:t>
            </a:r>
            <a:r>
              <a:rPr lang="zh-CN" sz="3200">
                <a:solidFill>
                  <a:schemeClr val="bg1"/>
                </a:solidFill>
              </a:rPr>
              <a:t>金叉反弹</a:t>
            </a:r>
            <a:endParaRPr lang="zh-CN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绩优股资金新高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30" y="1186815"/>
            <a:ext cx="5765165" cy="47009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1865630"/>
            <a:ext cx="5364480" cy="33432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2820" y="5503545"/>
            <a:ext cx="102342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风险提示：以上为特定条件、特定时间区间下的部分案例展示，不代表普遍现象，个股历史涨幅不预示其未来表现，过往收益亦不代表未来收益承诺。市场有风险，投资需谨慎！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6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5" y="955040"/>
            <a:ext cx="5681345" cy="4548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34854"/>
          <a:stretch>
            <a:fillRect/>
          </a:stretch>
        </p:blipFill>
        <p:spPr>
          <a:xfrm>
            <a:off x="6706235" y="1315720"/>
            <a:ext cx="5045075" cy="35388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49245" y="67310"/>
            <a:ext cx="7507605" cy="58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        </a:t>
            </a: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</a:t>
            </a:r>
            <a:endParaRPr lang="en-US" altLang="zh-CN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15030" y="160655"/>
            <a:ext cx="5612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《好股研选》栏目彩蛋活动</a:t>
            </a:r>
            <a:endParaRPr 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45" y="835025"/>
            <a:ext cx="9792335" cy="55086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979930" y="5752465"/>
            <a:ext cx="1327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周线金叉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40" y="1134110"/>
            <a:ext cx="4564380" cy="4458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7787005" y="5592445"/>
            <a:ext cx="2047240" cy="3365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915"/>
              </a:lnSpc>
            </a:pP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平均股价弱金叉形成</a:t>
            </a:r>
            <a:endParaRPr lang="zh-CN" altLang="en-US" sz="16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305560"/>
            <a:ext cx="5253355" cy="40716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市场风格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1324"/>
          <a:stretch>
            <a:fillRect/>
          </a:stretch>
        </p:blipFill>
        <p:spPr>
          <a:xfrm>
            <a:off x="929005" y="935355"/>
            <a:ext cx="5347970" cy="514540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595" y="1123950"/>
            <a:ext cx="3676650" cy="4610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16660"/>
          <a:stretch>
            <a:fillRect/>
          </a:stretch>
        </p:blipFill>
        <p:spPr>
          <a:xfrm>
            <a:off x="688340" y="1374775"/>
            <a:ext cx="5701665" cy="44043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475" y="2374900"/>
            <a:ext cx="2362200" cy="98107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740" y="1374775"/>
            <a:ext cx="5392420" cy="46977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创新药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金融科技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眼镜带动的电子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谷子经济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文创玩具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石油化工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港口航运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控盘回档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、主力追踪创新高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盘中异动选股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1011555"/>
            <a:ext cx="5440680" cy="13341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23818"/>
          <a:stretch>
            <a:fillRect/>
          </a:stretch>
        </p:blipFill>
        <p:spPr>
          <a:xfrm>
            <a:off x="6405880" y="2458720"/>
            <a:ext cx="5075555" cy="21183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36245"/>
          <a:stretch>
            <a:fillRect/>
          </a:stretch>
        </p:blipFill>
        <p:spPr>
          <a:xfrm>
            <a:off x="529590" y="1011555"/>
            <a:ext cx="5614035" cy="46469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755" y="4690110"/>
            <a:ext cx="4700270" cy="136969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701</Words>
  <Application>WPS 演示</Application>
  <PresentationFormat>宽屏</PresentationFormat>
  <Paragraphs>97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2352</cp:revision>
  <dcterms:created xsi:type="dcterms:W3CDTF">2019-06-19T02:08:00Z</dcterms:created>
  <dcterms:modified xsi:type="dcterms:W3CDTF">2025-06-17T02:24:08Z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C39AAD0121F64B90A619D96799ECD20C_13</vt:lpwstr>
  </property>
</Properties>
</file>