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47" r:id="rId7"/>
    <p:sldId id="2540" r:id="rId8"/>
    <p:sldId id="2523" r:id="rId9"/>
    <p:sldId id="2491" r:id="rId10"/>
    <p:sldId id="2164" r:id="rId11"/>
    <p:sldId id="2549" r:id="rId12"/>
    <p:sldId id="2550" r:id="rId13"/>
    <p:sldId id="2236" r:id="rId14"/>
    <p:sldId id="2522" r:id="rId15"/>
    <p:sldId id="2546" r:id="rId16"/>
    <p:sldId id="2545" r:id="rId17"/>
    <p:sldId id="2544" r:id="rId18"/>
    <p:sldId id="2527" r:id="rId19"/>
    <p:sldId id="372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3" userDrawn="1">
          <p15:clr>
            <a:srgbClr val="A4A3A4"/>
          </p15:clr>
        </p15:guide>
        <p15:guide id="2" pos="34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3"/>
        <p:guide pos="345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43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市场风格：控盘、小票、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>
                <a:sym typeface="+mn-ea"/>
              </a:rPr>
              <a:t>https://toujiao.n8n8.cn/introduce/157</a:t>
            </a:r>
            <a:endParaRPr lang="en-US" altLang="zh-CN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>
                <a:sym typeface="+mn-ea"/>
              </a:rPr>
              <a:t>https://toujiao.n8n8.cn/introduce/157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26.png"/><Relationship Id="rId1" Type="http://schemas.openxmlformats.org/officeDocument/2006/relationships/tags" Target="../tags/tag127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image" Target="../media/image27.png"/><Relationship Id="rId1" Type="http://schemas.openxmlformats.org/officeDocument/2006/relationships/tags" Target="../tags/tag12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4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tags" Target="../tags/tag133.xml"/><Relationship Id="rId10" Type="http://schemas.openxmlformats.org/officeDocument/2006/relationships/notesSlide" Target="../notesSlides/notesSlide11.xml"/><Relationship Id="rId1" Type="http://schemas.openxmlformats.org/officeDocument/2006/relationships/tags" Target="../tags/tag13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33.png"/><Relationship Id="rId1" Type="http://schemas.openxmlformats.org/officeDocument/2006/relationships/tags" Target="../tags/tag135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3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tags" Target="../tags/tag139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0.png"/><Relationship Id="rId1" Type="http://schemas.openxmlformats.org/officeDocument/2006/relationships/tags" Target="../tags/tag1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0.xml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image" Target="../media/image13.png"/><Relationship Id="rId4" Type="http://schemas.openxmlformats.org/officeDocument/2006/relationships/tags" Target="../tags/tag113.xml"/><Relationship Id="rId3" Type="http://schemas.openxmlformats.org/officeDocument/2006/relationships/image" Target="../media/image12.png"/><Relationship Id="rId2" Type="http://schemas.openxmlformats.org/officeDocument/2006/relationships/tags" Target="../tags/tag112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6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2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23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6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2025 .07.03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613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    </a:t>
            </a:r>
            <a:r>
              <a:rPr lang="en-US" sz="3200">
                <a:solidFill>
                  <a:schemeClr val="bg1"/>
                </a:solidFill>
              </a:rPr>
              <a:t>60</a:t>
            </a:r>
            <a:r>
              <a:rPr lang="zh-CN" altLang="en-US" sz="3200">
                <a:solidFill>
                  <a:schemeClr val="bg1"/>
                </a:solidFill>
              </a:rPr>
              <a:t>分钟弱金叉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5850890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600" dirty="0"/>
              <a:t>《好股研选》是款</a:t>
            </a:r>
            <a:r>
              <a:rPr sz="1600" b="1" dirty="0">
                <a:solidFill>
                  <a:srgbClr val="FF0000"/>
                </a:solidFill>
              </a:rPr>
              <a:t>个股研究研究类产品</a:t>
            </a:r>
            <a:r>
              <a:rPr sz="1600" dirty="0"/>
              <a:t>。</a:t>
            </a:r>
            <a:r>
              <a:rPr lang="zh-CN" altLang="en-US" sz="16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600" dirty="0"/>
              <a:t>，中短线定位的</a:t>
            </a:r>
            <a:r>
              <a:rPr lang="en-US" altLang="zh-CN" sz="1600" dirty="0"/>
              <a:t>“</a:t>
            </a:r>
            <a:r>
              <a:rPr lang="zh-CN" altLang="en-US" sz="1600" dirty="0"/>
              <a:t>隐形冠军</a:t>
            </a:r>
            <a:r>
              <a:rPr lang="en-US" altLang="zh-CN" sz="1600" dirty="0"/>
              <a:t>”</a:t>
            </a:r>
            <a:r>
              <a:rPr lang="zh-CN" altLang="en-US" sz="1600" dirty="0"/>
              <a:t>用的是倍量突破选股法，短线定位做的是风口</a:t>
            </a:r>
            <a:r>
              <a:rPr sz="1600">
                <a:sym typeface="+mn-ea"/>
              </a:rPr>
              <a:t>强势股的回档低吸，尝试捕捉第二波，用的是资金新高选股法。</a:t>
            </a:r>
            <a:endParaRPr lang="zh-CN" altLang="en-US" sz="1600" dirty="0"/>
          </a:p>
          <a:p>
            <a:pPr algn="l"/>
            <a:endParaRPr lang="zh-CN" altLang="en-US" sz="16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2901950"/>
            <a:ext cx="5955030" cy="286131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6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369" t="3765" r="1906" b="1272"/>
          <a:stretch>
            <a:fillRect/>
          </a:stretch>
        </p:blipFill>
        <p:spPr>
          <a:xfrm>
            <a:off x="6774815" y="1120775"/>
            <a:ext cx="4800600" cy="47402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590" y="962660"/>
            <a:ext cx="9367520" cy="526923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795905" y="12700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最新一期陪跑营启动招募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795905" y="12700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如何加入社群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4934585" y="1964055"/>
            <a:ext cx="6529705" cy="4181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3741" t="1183" r="3113" b="2206"/>
          <a:stretch>
            <a:fillRect/>
          </a:stretch>
        </p:blipFill>
        <p:spPr>
          <a:xfrm>
            <a:off x="911225" y="3776980"/>
            <a:ext cx="3857625" cy="191897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5"/>
          <a:srcRect t="51247" r="15826" b="14555"/>
          <a:stretch>
            <a:fillRect/>
          </a:stretch>
        </p:blipFill>
        <p:spPr>
          <a:xfrm>
            <a:off x="7767320" y="1091565"/>
            <a:ext cx="2766060" cy="42672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6"/>
          <a:stretch>
            <a:fillRect/>
          </a:stretch>
        </p:blipFill>
        <p:spPr>
          <a:xfrm>
            <a:off x="4138295" y="1158875"/>
            <a:ext cx="2955290" cy="60833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7"/>
          <a:srcRect r="13280" b="43385"/>
          <a:stretch>
            <a:fillRect/>
          </a:stretch>
        </p:blipFill>
        <p:spPr>
          <a:xfrm>
            <a:off x="1476375" y="1324610"/>
            <a:ext cx="2860675" cy="223393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120" y="-635"/>
            <a:ext cx="12263120" cy="68980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干货学习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小芸聊行研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r="31149" b="34162"/>
          <a:stretch>
            <a:fillRect/>
          </a:stretch>
        </p:blipFill>
        <p:spPr>
          <a:xfrm>
            <a:off x="1336040" y="921385"/>
            <a:ext cx="3710940" cy="15925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3563"/>
          <a:stretch>
            <a:fillRect/>
          </a:stretch>
        </p:blipFill>
        <p:spPr>
          <a:xfrm>
            <a:off x="974090" y="4705350"/>
            <a:ext cx="4434840" cy="89281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4"/>
          <a:srcRect b="60418"/>
          <a:stretch>
            <a:fillRect/>
          </a:stretch>
        </p:blipFill>
        <p:spPr>
          <a:xfrm>
            <a:off x="1684655" y="2662555"/>
            <a:ext cx="3362325" cy="150431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rcRect l="3531" t="2535" r="6642" b="1765"/>
          <a:stretch>
            <a:fillRect/>
          </a:stretch>
        </p:blipFill>
        <p:spPr>
          <a:xfrm>
            <a:off x="6096000" y="1143635"/>
            <a:ext cx="4491355" cy="45783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1151" t="1259" r="1330" b="1511"/>
          <a:stretch>
            <a:fillRect/>
          </a:stretch>
        </p:blipFill>
        <p:spPr>
          <a:xfrm>
            <a:off x="2044700" y="996950"/>
            <a:ext cx="8547100" cy="50666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1288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7" name="图片 6"/>
          <p:cNvPicPr/>
          <p:nvPr/>
        </p:nvPicPr>
        <p:blipFill>
          <a:blip r:embed="rId5"/>
          <a:srcRect l="6248" t="2579" r="2432" b="3461"/>
          <a:stretch>
            <a:fillRect/>
          </a:stretch>
        </p:blipFill>
        <p:spPr>
          <a:xfrm>
            <a:off x="4454525" y="1442085"/>
            <a:ext cx="3694430" cy="3432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9576435" y="51288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2" name="图片 1"/>
          <p:cNvPicPr/>
          <p:nvPr/>
        </p:nvPicPr>
        <p:blipFill>
          <a:blip r:embed="rId8"/>
          <a:srcRect l="2556" t="1728" r="3153" b="3172"/>
          <a:stretch>
            <a:fillRect/>
          </a:stretch>
        </p:blipFill>
        <p:spPr>
          <a:xfrm>
            <a:off x="8353425" y="1289050"/>
            <a:ext cx="3181350" cy="37128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rcRect l="9770" r="23079"/>
          <a:stretch>
            <a:fillRect/>
          </a:stretch>
        </p:blipFill>
        <p:spPr>
          <a:xfrm>
            <a:off x="528320" y="1442085"/>
            <a:ext cx="3721735" cy="35763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638" t="2064" r="1419" b="1993"/>
          <a:stretch>
            <a:fillRect/>
          </a:stretch>
        </p:blipFill>
        <p:spPr>
          <a:xfrm>
            <a:off x="939800" y="1466850"/>
            <a:ext cx="5638800" cy="42799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036" t="1795" r="2994" b="4641"/>
          <a:stretch>
            <a:fillRect/>
          </a:stretch>
        </p:blipFill>
        <p:spPr>
          <a:xfrm>
            <a:off x="6788150" y="1374775"/>
            <a:ext cx="4692650" cy="4572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消费电子轮动反弹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深海经济延续昨日势头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国内外算力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芯片半导体反复活跃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昨日一天游的光伏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钢铁、煤炭、电力、石油化工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银行、保险、多元金融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主力追踪创新高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资金新高选股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419100" y="1227455"/>
            <a:ext cx="2959100" cy="45942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rcRect r="24435"/>
          <a:stretch>
            <a:fillRect/>
          </a:stretch>
        </p:blipFill>
        <p:spPr>
          <a:xfrm>
            <a:off x="3612515" y="1532255"/>
            <a:ext cx="8023860" cy="41116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资金新高选股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4382"/>
          <a:stretch>
            <a:fillRect/>
          </a:stretch>
        </p:blipFill>
        <p:spPr>
          <a:xfrm>
            <a:off x="502285" y="1501140"/>
            <a:ext cx="3620770" cy="39249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18593"/>
          <a:stretch>
            <a:fillRect/>
          </a:stretch>
        </p:blipFill>
        <p:spPr>
          <a:xfrm>
            <a:off x="4364355" y="1363980"/>
            <a:ext cx="3717290" cy="426783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4"/>
          <a:srcRect l="22517"/>
          <a:stretch>
            <a:fillRect/>
          </a:stretch>
        </p:blipFill>
        <p:spPr>
          <a:xfrm>
            <a:off x="8208645" y="1431925"/>
            <a:ext cx="3417570" cy="39941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29&quot;:[50000283],&quot;65&quot;:[20205081]}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843</Words>
  <Application>WPS 演示</Application>
  <PresentationFormat>宽屏</PresentationFormat>
  <Paragraphs>104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2446</cp:revision>
  <dcterms:created xsi:type="dcterms:W3CDTF">2019-06-19T02:08:00Z</dcterms:created>
  <dcterms:modified xsi:type="dcterms:W3CDTF">2025-07-03T02:23:08Z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C39AAD0121F64B90A619D96799ECD20C_13</vt:lpwstr>
  </property>
</Properties>
</file>