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7" r:id="rId7"/>
    <p:sldId id="2540" r:id="rId8"/>
    <p:sldId id="2523" r:id="rId9"/>
    <p:sldId id="2491" r:id="rId10"/>
    <p:sldId id="2164" r:id="rId11"/>
    <p:sldId id="2550" r:id="rId12"/>
    <p:sldId id="2552" r:id="rId13"/>
    <p:sldId id="2236" r:id="rId14"/>
    <p:sldId id="2522" r:id="rId15"/>
    <p:sldId id="2546" r:id="rId16"/>
    <p:sldId id="2545" r:id="rId17"/>
    <p:sldId id="2544" r:id="rId18"/>
    <p:sldId id="2551" r:id="rId19"/>
    <p:sldId id="252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《决战分时陪跑营》首度招募</a:t>
            </a:r>
            <a:r>
              <a:rPr lang="en-US" altLang="zh-CN">
                <a:sym typeface="+mn-ea"/>
              </a:rPr>
              <a:t>  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29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13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7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5.png"/><Relationship Id="rId4" Type="http://schemas.openxmlformats.org/officeDocument/2006/relationships/tags" Target="../tags/tag113.xml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3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2025 .07.04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</a:t>
            </a:r>
            <a:r>
              <a:rPr lang="zh-CN" altLang="en-US" sz="3200">
                <a:solidFill>
                  <a:schemeClr val="bg1"/>
                </a:solidFill>
              </a:rPr>
              <a:t>资金抱团趋势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69" t="3765" r="1906" b="1272"/>
          <a:stretch>
            <a:fillRect/>
          </a:stretch>
        </p:blipFill>
        <p:spPr>
          <a:xfrm>
            <a:off x="6774815" y="1120775"/>
            <a:ext cx="4800600" cy="4740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90" y="962660"/>
            <a:ext cx="9367520" cy="52692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最新一期陪跑营启动招募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如何加入社群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934585" y="1964055"/>
            <a:ext cx="6529705" cy="4181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3741" t="1183" r="3113" b="2206"/>
          <a:stretch>
            <a:fillRect/>
          </a:stretch>
        </p:blipFill>
        <p:spPr>
          <a:xfrm>
            <a:off x="911225" y="3776980"/>
            <a:ext cx="3857625" cy="19189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 t="51247" r="15826" b="14555"/>
          <a:stretch>
            <a:fillRect/>
          </a:stretch>
        </p:blipFill>
        <p:spPr>
          <a:xfrm>
            <a:off x="7767320" y="1091565"/>
            <a:ext cx="2766060" cy="4267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4138295" y="1158875"/>
            <a:ext cx="2955290" cy="60833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rcRect r="13280" b="43385"/>
          <a:stretch>
            <a:fillRect/>
          </a:stretch>
        </p:blipFill>
        <p:spPr>
          <a:xfrm>
            <a:off x="1476375" y="1324610"/>
            <a:ext cx="2860675" cy="22339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216025"/>
            <a:ext cx="8129905" cy="457327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3350" t="6130" r="35897" b="4417"/>
          <a:stretch>
            <a:fillRect/>
          </a:stretch>
        </p:blipFill>
        <p:spPr>
          <a:xfrm>
            <a:off x="8912225" y="2266315"/>
            <a:ext cx="2806065" cy="24072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b="25789"/>
          <a:stretch>
            <a:fillRect/>
          </a:stretch>
        </p:blipFill>
        <p:spPr>
          <a:xfrm>
            <a:off x="1087120" y="839470"/>
            <a:ext cx="2916555" cy="249301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b="31077"/>
          <a:stretch>
            <a:fillRect/>
          </a:stretch>
        </p:blipFill>
        <p:spPr>
          <a:xfrm>
            <a:off x="1024255" y="3445510"/>
            <a:ext cx="2684780" cy="259270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 l="2103" t="2688" r="1443" b="6573"/>
          <a:stretch>
            <a:fillRect/>
          </a:stretch>
        </p:blipFill>
        <p:spPr>
          <a:xfrm>
            <a:off x="4587875" y="1097915"/>
            <a:ext cx="5328285" cy="32162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587875" y="4598670"/>
            <a:ext cx="5328285" cy="14395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干货学习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小芸聊行研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1149" b="34162"/>
          <a:stretch>
            <a:fillRect/>
          </a:stretch>
        </p:blipFill>
        <p:spPr>
          <a:xfrm>
            <a:off x="1336040" y="921385"/>
            <a:ext cx="3710940" cy="159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563"/>
          <a:stretch>
            <a:fillRect/>
          </a:stretch>
        </p:blipFill>
        <p:spPr>
          <a:xfrm>
            <a:off x="974090" y="4705350"/>
            <a:ext cx="4434840" cy="8928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b="60418"/>
          <a:stretch>
            <a:fillRect/>
          </a:stretch>
        </p:blipFill>
        <p:spPr>
          <a:xfrm>
            <a:off x="1684655" y="2662555"/>
            <a:ext cx="3362325" cy="150431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3531" t="2535" r="6642" b="1765"/>
          <a:stretch>
            <a:fillRect/>
          </a:stretch>
        </p:blipFill>
        <p:spPr>
          <a:xfrm>
            <a:off x="6096000" y="1143635"/>
            <a:ext cx="4491355" cy="45783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156"/>
          <a:stretch>
            <a:fillRect/>
          </a:stretch>
        </p:blipFill>
        <p:spPr>
          <a:xfrm>
            <a:off x="899795" y="922655"/>
            <a:ext cx="3643630" cy="330517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1102" t="2219" r="1243" b="2408"/>
          <a:stretch>
            <a:fillRect/>
          </a:stretch>
        </p:blipFill>
        <p:spPr>
          <a:xfrm>
            <a:off x="5650230" y="1181100"/>
            <a:ext cx="5532755" cy="4495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4726" t="3944" r="2965" b="10891"/>
          <a:stretch>
            <a:fillRect/>
          </a:stretch>
        </p:blipFill>
        <p:spPr>
          <a:xfrm>
            <a:off x="2552700" y="4227195"/>
            <a:ext cx="2753995" cy="172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/>
          <p:nvPr/>
        </p:nvPicPr>
        <p:blipFill>
          <a:blip r:embed="rId8"/>
          <a:srcRect l="2556" t="1728" r="3153" b="3172"/>
          <a:stretch>
            <a:fillRect/>
          </a:stretch>
        </p:blipFill>
        <p:spPr>
          <a:xfrm>
            <a:off x="8353425" y="1289050"/>
            <a:ext cx="3181350" cy="371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58660" y="1374775"/>
            <a:ext cx="4145280" cy="466471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735" t="1474" r="1592" b="2866"/>
          <a:stretch>
            <a:fillRect/>
          </a:stretch>
        </p:blipFill>
        <p:spPr>
          <a:xfrm>
            <a:off x="772795" y="1443355"/>
            <a:ext cx="6013450" cy="4451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国内外算力（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、数据中心）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电力（财报增长）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医疗器械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黄金、军工、有色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化工化纤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140" t="2466" r="30631" b="7233"/>
          <a:stretch>
            <a:fillRect/>
          </a:stretch>
        </p:blipFill>
        <p:spPr>
          <a:xfrm>
            <a:off x="601345" y="999490"/>
            <a:ext cx="6903085" cy="4859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39455" y="2506345"/>
            <a:ext cx="258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医药、通信、电力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绩优趋势股控盘回档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67" t="1239" r="1443" b="1294"/>
          <a:stretch>
            <a:fillRect/>
          </a:stretch>
        </p:blipFill>
        <p:spPr>
          <a:xfrm>
            <a:off x="427355" y="1224915"/>
            <a:ext cx="6567170" cy="4578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3923" t="3704" r="1536" b="7292"/>
          <a:stretch>
            <a:fillRect/>
          </a:stretch>
        </p:blipFill>
        <p:spPr>
          <a:xfrm>
            <a:off x="7231380" y="1224915"/>
            <a:ext cx="4169410" cy="23348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 l="2965" t="2644" r="1593" b="4722"/>
          <a:stretch>
            <a:fillRect/>
          </a:stretch>
        </p:blipFill>
        <p:spPr>
          <a:xfrm>
            <a:off x="4578985" y="2515235"/>
            <a:ext cx="4414520" cy="21799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7621270" y="3842385"/>
            <a:ext cx="3834130" cy="23063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</Words>
  <Application>WPS 演示</Application>
  <PresentationFormat>宽屏</PresentationFormat>
  <Paragraphs>109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2454</cp:revision>
  <dcterms:created xsi:type="dcterms:W3CDTF">2019-06-19T02:08:00Z</dcterms:created>
  <dcterms:modified xsi:type="dcterms:W3CDTF">2025-07-04T02:30:49Z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