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7" r:id="rId7"/>
    <p:sldId id="2540" r:id="rId8"/>
    <p:sldId id="2523" r:id="rId9"/>
    <p:sldId id="2491" r:id="rId10"/>
    <p:sldId id="2164" r:id="rId11"/>
    <p:sldId id="2550" r:id="rId12"/>
    <p:sldId id="2236" r:id="rId13"/>
    <p:sldId id="2522" r:id="rId14"/>
    <p:sldId id="2546" r:id="rId15"/>
    <p:sldId id="2545" r:id="rId16"/>
    <p:sldId id="2552" r:id="rId17"/>
    <p:sldId id="2544" r:id="rId18"/>
    <p:sldId id="2551" r:id="rId19"/>
    <p:sldId id="252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《决战分时陪跑营》首度招募</a:t>
            </a:r>
            <a:r>
              <a:rPr lang="en-US" altLang="zh-CN">
                <a:sym typeface="+mn-ea"/>
              </a:rPr>
              <a:t>  https://toujiao.n8n8.cn/introduce/157</a:t>
            </a:r>
            <a:endParaRPr lang="en-US" altLang="zh-CN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5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2.png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2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2025 .07.07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altLang="en-US" sz="3200">
                <a:solidFill>
                  <a:schemeClr val="bg1"/>
                </a:solidFill>
              </a:rPr>
              <a:t>日内波动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sz="3200">
                <a:solidFill>
                  <a:schemeClr val="bg1"/>
                </a:solidFill>
              </a:rPr>
              <a:t>静待金叉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早鸟价倒计时最后一天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235" y="911225"/>
            <a:ext cx="9319895" cy="5242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如何加入社群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5398135" y="1273175"/>
            <a:ext cx="6529705" cy="4181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3741" t="1183" r="3113" b="2206"/>
          <a:stretch>
            <a:fillRect/>
          </a:stretch>
        </p:blipFill>
        <p:spPr>
          <a:xfrm>
            <a:off x="1029335" y="1026795"/>
            <a:ext cx="3857625" cy="1918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" y="3200400"/>
            <a:ext cx="4392295" cy="2491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5" y="1252855"/>
            <a:ext cx="8129905" cy="457327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3350" t="6130" r="35897" b="4417"/>
          <a:stretch>
            <a:fillRect/>
          </a:stretch>
        </p:blipFill>
        <p:spPr>
          <a:xfrm>
            <a:off x="8908415" y="3648075"/>
            <a:ext cx="2651760" cy="2089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67419" t="13233" b="10643"/>
          <a:stretch>
            <a:fillRect/>
          </a:stretch>
        </p:blipFill>
        <p:spPr>
          <a:xfrm>
            <a:off x="8976995" y="1252855"/>
            <a:ext cx="2515235" cy="2116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55" y="904875"/>
            <a:ext cx="8975090" cy="5048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37995" y="1529080"/>
            <a:ext cx="3714750" cy="3581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45" y="909955"/>
            <a:ext cx="5330825" cy="1703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65" y="2695575"/>
            <a:ext cx="5297805" cy="32651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干货学习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小芸聊行研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31149" b="34162"/>
          <a:stretch>
            <a:fillRect/>
          </a:stretch>
        </p:blipFill>
        <p:spPr>
          <a:xfrm>
            <a:off x="1336040" y="921385"/>
            <a:ext cx="3710940" cy="159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563"/>
          <a:stretch>
            <a:fillRect/>
          </a:stretch>
        </p:blipFill>
        <p:spPr>
          <a:xfrm>
            <a:off x="974090" y="4705350"/>
            <a:ext cx="4434840" cy="8928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b="60418"/>
          <a:stretch>
            <a:fillRect/>
          </a:stretch>
        </p:blipFill>
        <p:spPr>
          <a:xfrm>
            <a:off x="1684655" y="2662555"/>
            <a:ext cx="3362325" cy="150431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l="3531" t="2535" r="6642" b="1765"/>
          <a:stretch>
            <a:fillRect/>
          </a:stretch>
        </p:blipFill>
        <p:spPr>
          <a:xfrm>
            <a:off x="6096000" y="1143635"/>
            <a:ext cx="4491355" cy="45783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3609"/>
          <a:stretch>
            <a:fillRect/>
          </a:stretch>
        </p:blipFill>
        <p:spPr>
          <a:xfrm>
            <a:off x="841375" y="1112520"/>
            <a:ext cx="5772150" cy="46996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20" y="1112520"/>
            <a:ext cx="4637405" cy="4763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2985" y="1225550"/>
            <a:ext cx="2729230" cy="39033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7719"/>
          <a:stretch>
            <a:fillRect/>
          </a:stretch>
        </p:blipFill>
        <p:spPr>
          <a:xfrm>
            <a:off x="7189470" y="1443355"/>
            <a:ext cx="4218305" cy="44234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09395"/>
            <a:ext cx="6005830" cy="42919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高温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电力、奶茶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政策带动共跨境支付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数字货币、稳定币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政策+中报带动的医药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→医疗器械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中报预增：兄弟科技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涨多的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PCB/ CPO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通信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消费电子、机器人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2185" y="2133600"/>
            <a:ext cx="2583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医药、数字货币、电力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5" y="1094105"/>
            <a:ext cx="6573520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610" y="3562350"/>
            <a:ext cx="6550660" cy="2282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69" t="3765" r="1906" b="1272"/>
          <a:stretch>
            <a:fillRect/>
          </a:stretch>
        </p:blipFill>
        <p:spPr>
          <a:xfrm>
            <a:off x="6774815" y="1120775"/>
            <a:ext cx="4800600" cy="4740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WPS 演示</Application>
  <PresentationFormat>宽屏</PresentationFormat>
  <Paragraphs>107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2460</cp:revision>
  <dcterms:created xsi:type="dcterms:W3CDTF">2019-06-19T02:08:00Z</dcterms:created>
  <dcterms:modified xsi:type="dcterms:W3CDTF">2025-07-07T02:23:37Z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