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50" r:id="rId12"/>
    <p:sldId id="2556" r:id="rId13"/>
    <p:sldId id="2558" r:id="rId14"/>
    <p:sldId id="2545" r:id="rId15"/>
    <p:sldId id="2557" r:id="rId16"/>
    <p:sldId id="2236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3" userDrawn="1">
          <p15:clr>
            <a:srgbClr val="A4A3A4"/>
          </p15:clr>
        </p15:guide>
        <p15:guide id="2" pos="34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3"/>
        <p:guide pos="34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7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1.pn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4.png"/><Relationship Id="rId1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2025 .07.16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</a:t>
            </a:r>
            <a:r>
              <a:rPr lang="zh-CN" altLang="en-US" sz="3200">
                <a:solidFill>
                  <a:schemeClr val="bg1"/>
                </a:solidFill>
              </a:rPr>
              <a:t>背离反弹，强势</a:t>
            </a:r>
            <a:endParaRPr 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盘中异动选股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0" y="990600"/>
            <a:ext cx="5859145" cy="4876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26124"/>
          <a:stretch>
            <a:fillRect/>
          </a:stretch>
        </p:blipFill>
        <p:spPr>
          <a:xfrm>
            <a:off x="6762750" y="1600200"/>
            <a:ext cx="5101590" cy="3257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1620" b="12153"/>
          <a:stretch>
            <a:fillRect/>
          </a:stretch>
        </p:blipFill>
        <p:spPr>
          <a:xfrm>
            <a:off x="8646160" y="1443990"/>
            <a:ext cx="3176270" cy="18688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1170305"/>
            <a:ext cx="8030210" cy="45173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883285"/>
            <a:ext cx="9384665" cy="52793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35" y="1440815"/>
            <a:ext cx="5544185" cy="40722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460" y="1124585"/>
            <a:ext cx="4838700" cy="48634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5452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665970" y="55568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52832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2985" y="960120"/>
            <a:ext cx="2555875" cy="44367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" y="1648460"/>
            <a:ext cx="5754370" cy="38519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535" y="1320165"/>
            <a:ext cx="5366385" cy="46678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北美、国产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AI→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数据中心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传媒娱乐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国产芯片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创新药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稳定币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反内卷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绩优趋势股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8358"/>
          <a:stretch>
            <a:fillRect/>
          </a:stretch>
        </p:blipFill>
        <p:spPr>
          <a:xfrm>
            <a:off x="397510" y="1229995"/>
            <a:ext cx="5838190" cy="43980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524"/>
          <a:stretch>
            <a:fillRect/>
          </a:stretch>
        </p:blipFill>
        <p:spPr>
          <a:xfrm>
            <a:off x="6235700" y="2515870"/>
            <a:ext cx="5381625" cy="23990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风口爆量回档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" y="942975"/>
            <a:ext cx="5843270" cy="4827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765" y="942975"/>
            <a:ext cx="4893945" cy="29127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905" y="3281045"/>
            <a:ext cx="3924300" cy="23202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757</Words>
  <Application>WPS 演示</Application>
  <PresentationFormat>宽屏</PresentationFormat>
  <Paragraphs>94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2494</cp:revision>
  <dcterms:created xsi:type="dcterms:W3CDTF">2019-06-19T02:08:00Z</dcterms:created>
  <dcterms:modified xsi:type="dcterms:W3CDTF">2025-07-16T02:23:17Z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C39AAD0121F64B90A619D96799ECD20C_13</vt:lpwstr>
  </property>
</Properties>
</file>