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50" r:id="rId12"/>
    <p:sldId id="2556" r:id="rId13"/>
    <p:sldId id="2558" r:id="rId14"/>
    <p:sldId id="2545" r:id="rId15"/>
    <p:sldId id="2557" r:id="rId16"/>
    <p:sldId id="2236" r:id="rId17"/>
    <p:sldId id="2559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9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2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40.png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2025 .07.17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</a:t>
            </a:r>
            <a:r>
              <a:rPr lang="zh-CN" altLang="en-US" sz="3200">
                <a:solidFill>
                  <a:schemeClr val="bg1"/>
                </a:solidFill>
              </a:rPr>
              <a:t>缩量轮动反弹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" y="990600"/>
            <a:ext cx="5859145" cy="4876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26124"/>
          <a:stretch>
            <a:fillRect/>
          </a:stretch>
        </p:blipFill>
        <p:spPr>
          <a:xfrm>
            <a:off x="6762750" y="1600200"/>
            <a:ext cx="5101590" cy="3257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1620" b="12153"/>
          <a:stretch>
            <a:fillRect/>
          </a:stretch>
        </p:blipFill>
        <p:spPr>
          <a:xfrm>
            <a:off x="8646160" y="1271905"/>
            <a:ext cx="3176270" cy="1868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65" y="1170305"/>
            <a:ext cx="8030210" cy="45173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160" y="3713480"/>
            <a:ext cx="3350260" cy="18046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883285"/>
            <a:ext cx="9384665" cy="5279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《好股研选》信号回顾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67510" y="5482590"/>
            <a:ext cx="6015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以上为特定条件、特定时间区间下的部分案例展示，不代表普遍现象，个股历史涨幅不预示其未来表现，过往收益亦不代表未来收益承诺。市场有风险，投资需谨慎</a:t>
            </a:r>
            <a:endParaRPr lang="zh-CN" altLang="en-US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0" y="1040130"/>
            <a:ext cx="3762375" cy="2020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3289300"/>
            <a:ext cx="3250565" cy="19646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795" y="1104265"/>
            <a:ext cx="3024505" cy="39998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800" y="1104265"/>
            <a:ext cx="3207385" cy="18770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2205" y="3151505"/>
            <a:ext cx="2887980" cy="26092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087755"/>
            <a:ext cx="6141720" cy="3930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35" y="1755140"/>
            <a:ext cx="5892800" cy="43865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5452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665970" y="55568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52832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1885" y="960120"/>
            <a:ext cx="2421255" cy="43961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5" y="1663700"/>
            <a:ext cx="566547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735" y="1242060"/>
            <a:ext cx="4030980" cy="47771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北美、国产、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→CRO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、中药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华为概念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软件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低空经济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智元机器人、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PEEK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娱乐（死叉后期）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国产芯片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电力、银行、地产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绩优趋势股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8358"/>
          <a:stretch>
            <a:fillRect/>
          </a:stretch>
        </p:blipFill>
        <p:spPr>
          <a:xfrm>
            <a:off x="397510" y="1229995"/>
            <a:ext cx="5838190" cy="4398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524"/>
          <a:stretch>
            <a:fillRect/>
          </a:stretch>
        </p:blipFill>
        <p:spPr>
          <a:xfrm>
            <a:off x="6235700" y="2515870"/>
            <a:ext cx="5381625" cy="2399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风口爆量回档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" y="942975"/>
            <a:ext cx="5843270" cy="4827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65" y="942975"/>
            <a:ext cx="4893945" cy="29127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905" y="3281045"/>
            <a:ext cx="3924300" cy="23202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903</Words>
  <Application>WPS 演示</Application>
  <PresentationFormat>宽屏</PresentationFormat>
  <Paragraphs>99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2498</cp:revision>
  <dcterms:created xsi:type="dcterms:W3CDTF">2019-06-19T02:08:00Z</dcterms:created>
  <dcterms:modified xsi:type="dcterms:W3CDTF">2025-07-17T02:22:18Z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