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65" r:id="rId12"/>
    <p:sldId id="2545" r:id="rId13"/>
    <p:sldId id="2236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3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0.png"/><Relationship Id="rId1" Type="http://schemas.openxmlformats.org/officeDocument/2006/relationships/tags" Target="../tags/tag1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5.png"/><Relationship Id="rId4" Type="http://schemas.openxmlformats.org/officeDocument/2006/relationships/tags" Target="../tags/tag113.xml"/><Relationship Id="rId3" Type="http://schemas.openxmlformats.org/officeDocument/2006/relationships/image" Target="../media/image14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8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7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2025 .08.01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  </a:t>
            </a:r>
            <a:r>
              <a:rPr lang="zh-CN" sz="3200">
                <a:solidFill>
                  <a:schemeClr val="bg1"/>
                </a:solidFill>
              </a:rPr>
              <a:t>探底反弹</a:t>
            </a:r>
            <a:r>
              <a:rPr lang="en-US" altLang="zh-CN" sz="3200">
                <a:solidFill>
                  <a:schemeClr val="bg1"/>
                </a:solidFill>
              </a:rPr>
              <a:t>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062" t="2039" r="1637" b="2863"/>
          <a:stretch>
            <a:fillRect/>
          </a:stretch>
        </p:blipFill>
        <p:spPr>
          <a:xfrm>
            <a:off x="7670800" y="920115"/>
            <a:ext cx="3961765" cy="29914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2081" t="2236" r="1288" b="2925"/>
          <a:stretch>
            <a:fillRect/>
          </a:stretch>
        </p:blipFill>
        <p:spPr>
          <a:xfrm>
            <a:off x="4726940" y="2588260"/>
            <a:ext cx="4225290" cy="3215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4"/>
          <a:srcRect l="2554" t="4912" r="2077" b="3860"/>
          <a:stretch>
            <a:fillRect/>
          </a:stretch>
        </p:blipFill>
        <p:spPr>
          <a:xfrm>
            <a:off x="568325" y="1080135"/>
            <a:ext cx="6304280" cy="33699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3569" t="4182" r="4155" b="1738"/>
          <a:stretch>
            <a:fillRect/>
          </a:stretch>
        </p:blipFill>
        <p:spPr>
          <a:xfrm>
            <a:off x="9768840" y="1170940"/>
            <a:ext cx="1791970" cy="42786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813" t="2726" r="1109" b="893"/>
          <a:stretch>
            <a:fillRect/>
          </a:stretch>
        </p:blipFill>
        <p:spPr>
          <a:xfrm>
            <a:off x="1240155" y="1489075"/>
            <a:ext cx="5949950" cy="4041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585" t="2978" r="24924" b="3508"/>
          <a:stretch>
            <a:fillRect/>
          </a:stretch>
        </p:blipFill>
        <p:spPr>
          <a:xfrm>
            <a:off x="7508240" y="1489075"/>
            <a:ext cx="3969385" cy="4114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创新药活跃，延伸到中药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低位反弹：电子、光伏、军工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政策驱动：人工智能一般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微软带动：液冷、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广告还行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汽车整车结构性机会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北美算力、易中天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石油化工、钢铁、银行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好股研选信号回顾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833755" y="735965"/>
            <a:ext cx="4910455" cy="538607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5845175" y="826770"/>
            <a:ext cx="4464050" cy="26492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7169785" y="3475990"/>
            <a:ext cx="4361815" cy="25482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818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35" y="936625"/>
            <a:ext cx="9281795" cy="5220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WPS 演示</Application>
  <PresentationFormat>宽屏</PresentationFormat>
  <Paragraphs>89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2538</cp:revision>
  <dcterms:created xsi:type="dcterms:W3CDTF">2019-06-19T02:08:00Z</dcterms:created>
  <dcterms:modified xsi:type="dcterms:W3CDTF">2025-08-01T02:23:25Z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