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65" r:id="rId12"/>
    <p:sldId id="2567" r:id="rId13"/>
    <p:sldId id="2545" r:id="rId14"/>
    <p:sldId id="2236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2025 .08.05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60</a:t>
            </a:r>
            <a:r>
              <a:rPr lang="zh-CN" altLang="en-US" sz="3200">
                <a:solidFill>
                  <a:schemeClr val="bg1"/>
                </a:solidFill>
              </a:rPr>
              <a:t>分钟金叉后期高位震荡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818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35" y="936625"/>
            <a:ext cx="9281795" cy="5220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981710"/>
            <a:ext cx="5591175" cy="477393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873" t="429" r="1053" b="1037"/>
          <a:stretch>
            <a:fillRect/>
          </a:stretch>
        </p:blipFill>
        <p:spPr>
          <a:xfrm>
            <a:off x="6643370" y="1309370"/>
            <a:ext cx="4848225" cy="45243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6087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02157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60198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7220585" y="2496185"/>
            <a:ext cx="2375535" cy="2522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68285" y="51885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6" name="图片 5"/>
          <p:cNvPicPr/>
          <p:nvPr/>
        </p:nvPicPr>
        <p:blipFill>
          <a:blip r:embed="rId11"/>
          <a:srcRect l="1038" t="908" b="3374"/>
          <a:stretch>
            <a:fillRect/>
          </a:stretch>
        </p:blipFill>
        <p:spPr>
          <a:xfrm>
            <a:off x="9760585" y="1128395"/>
            <a:ext cx="1998345" cy="4486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482" t="2577" r="16566" b="2978"/>
          <a:stretch>
            <a:fillRect/>
          </a:stretch>
        </p:blipFill>
        <p:spPr>
          <a:xfrm>
            <a:off x="775970" y="1595120"/>
            <a:ext cx="5019675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875" r="1538" b="1588"/>
          <a:stretch>
            <a:fillRect/>
          </a:stretch>
        </p:blipFill>
        <p:spPr>
          <a:xfrm>
            <a:off x="6395720" y="1242060"/>
            <a:ext cx="4905375" cy="4839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军工、传媒、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光刻胶、非金属品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券商、电子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钢铁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信创、半导体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医药（西药制药、医疗器械、传统中药、医药商业）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好股研选选股逻辑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63815" y="1136015"/>
            <a:ext cx="33915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跌破智能辅助线的减或出局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没跌破但走弱，等日</a:t>
            </a:r>
            <a:r>
              <a:rPr lang="en-US" altLang="zh-CN"/>
              <a:t>k</a:t>
            </a:r>
            <a:r>
              <a:rPr lang="zh-CN" altLang="en-US"/>
              <a:t>反弹出局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还在正常回档，管理你的预期</a:t>
            </a:r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2"/>
          <a:srcRect l="1426" t="2548" r="1671" b="3528"/>
          <a:stretch>
            <a:fillRect/>
          </a:stretch>
        </p:blipFill>
        <p:spPr>
          <a:xfrm>
            <a:off x="621665" y="862330"/>
            <a:ext cx="6286500" cy="39693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815" y="786130"/>
            <a:ext cx="4934585" cy="49917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好股研选选股逻辑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22060" y="1447800"/>
            <a:ext cx="5476875" cy="321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800"/>
              </a:lnSpc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统计过去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年，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月胜率高的板块例如军工、传媒、煤炭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838200"/>
            <a:ext cx="5581650" cy="536257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rcRect l="2486" r="2258"/>
          <a:stretch>
            <a:fillRect/>
          </a:stretch>
        </p:blipFill>
        <p:spPr>
          <a:xfrm>
            <a:off x="6228080" y="2118995"/>
            <a:ext cx="5570855" cy="3143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797</Words>
  <Application>WPS 演示</Application>
  <PresentationFormat>宽屏</PresentationFormat>
  <Paragraphs>101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2544</cp:revision>
  <dcterms:created xsi:type="dcterms:W3CDTF">2019-06-19T02:08:00Z</dcterms:created>
  <dcterms:modified xsi:type="dcterms:W3CDTF">2025-08-05T02:28:31Z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C39AAD0121F64B90A619D96799ECD20C_13</vt:lpwstr>
  </property>
</Properties>
</file>