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68" r:id="rId12"/>
    <p:sldId id="2567" r:id="rId13"/>
    <p:sldId id="2545" r:id="rId14"/>
    <p:sldId id="2236" r:id="rId15"/>
    <p:sldId id="2569" r:id="rId16"/>
    <p:sldId id="2570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8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7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2025 .08.07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</a:t>
            </a:r>
            <a:r>
              <a:rPr lang="zh-CN" sz="3200">
                <a:solidFill>
                  <a:schemeClr val="bg1"/>
                </a:solidFill>
              </a:rPr>
              <a:t>金叉</a:t>
            </a:r>
            <a:r>
              <a:rPr lang="en-US" altLang="zh-CN" sz="3200">
                <a:solidFill>
                  <a:schemeClr val="bg1"/>
                </a:solidFill>
              </a:rPr>
              <a:t>4</a:t>
            </a:r>
            <a:r>
              <a:rPr lang="zh-CN" altLang="en-US" sz="3200">
                <a:solidFill>
                  <a:schemeClr val="bg1"/>
                </a:solidFill>
              </a:rPr>
              <a:t>天</a:t>
            </a:r>
            <a:r>
              <a:rPr lang="en-US" altLang="zh-CN" sz="3200">
                <a:solidFill>
                  <a:schemeClr val="bg1"/>
                </a:solidFill>
              </a:rPr>
              <a:t> </a:t>
            </a:r>
            <a:r>
              <a:rPr lang="zh-CN" altLang="en-US" sz="3200">
                <a:solidFill>
                  <a:schemeClr val="bg1"/>
                </a:solidFill>
              </a:rPr>
              <a:t>震荡加剧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818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35" y="936625"/>
            <a:ext cx="9281795" cy="5220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《好股研选》素材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" y="1198880"/>
            <a:ext cx="3514725" cy="2143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75" y="805180"/>
            <a:ext cx="2716530" cy="293052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4"/>
          <a:stretch>
            <a:fillRect/>
          </a:stretch>
        </p:blipFill>
        <p:spPr>
          <a:xfrm>
            <a:off x="8061325" y="912813"/>
            <a:ext cx="3714750" cy="242887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3742055" y="3814445"/>
            <a:ext cx="4789170" cy="23450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《好股研选》素材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" y="2730500"/>
            <a:ext cx="4958715" cy="35318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196648" y="963295"/>
            <a:ext cx="5267325" cy="48768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rcRect t="16367" b="61443"/>
          <a:stretch>
            <a:fillRect/>
          </a:stretch>
        </p:blipFill>
        <p:spPr>
          <a:xfrm>
            <a:off x="654050" y="963295"/>
            <a:ext cx="4924425" cy="68961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  <a:srcRect t="67348"/>
          <a:stretch>
            <a:fillRect/>
          </a:stretch>
        </p:blipFill>
        <p:spPr>
          <a:xfrm>
            <a:off x="654050" y="1684020"/>
            <a:ext cx="4924425" cy="10147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377" t="1727" r="1030" b="2311"/>
          <a:stretch>
            <a:fillRect/>
          </a:stretch>
        </p:blipFill>
        <p:spPr>
          <a:xfrm>
            <a:off x="1022350" y="1052830"/>
            <a:ext cx="4813935" cy="458724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851" t="1276" b="2551"/>
          <a:stretch>
            <a:fillRect/>
          </a:stretch>
        </p:blipFill>
        <p:spPr>
          <a:xfrm>
            <a:off x="6835775" y="1116330"/>
            <a:ext cx="4735830" cy="47872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6087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02157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60198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7220585" y="2496185"/>
            <a:ext cx="2375535" cy="2522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68285" y="51885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6" name="图片 5"/>
          <p:cNvPicPr/>
          <p:nvPr/>
        </p:nvPicPr>
        <p:blipFill>
          <a:blip r:embed="rId11"/>
          <a:srcRect l="4166" t="2349" r="4775" b="2207"/>
          <a:stretch>
            <a:fillRect/>
          </a:stretch>
        </p:blipFill>
        <p:spPr>
          <a:xfrm>
            <a:off x="9836150" y="1043305"/>
            <a:ext cx="1746885" cy="4451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479" t="1870" r="2789" b="2559"/>
          <a:stretch>
            <a:fillRect/>
          </a:stretch>
        </p:blipFill>
        <p:spPr>
          <a:xfrm>
            <a:off x="6953885" y="1374775"/>
            <a:ext cx="4314825" cy="44786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950" t="2659" r="2072" b="2966"/>
          <a:stretch>
            <a:fillRect/>
          </a:stretch>
        </p:blipFill>
        <p:spPr>
          <a:xfrm>
            <a:off x="909955" y="1515745"/>
            <a:ext cx="5744210" cy="41967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电子、果链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医疗器械、美容护理、服装家纺等大消费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银行、证券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机器人调整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军工分化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钢铁、煤炭、有色、化工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开盘迄今资金流入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673" t="3485" r="2701" b="7135"/>
          <a:stretch>
            <a:fillRect/>
          </a:stretch>
        </p:blipFill>
        <p:spPr>
          <a:xfrm>
            <a:off x="720725" y="1139825"/>
            <a:ext cx="10486390" cy="38817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栏目最近内参信号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322" t="1885" r="1414" b="1654"/>
          <a:stretch>
            <a:fillRect/>
          </a:stretch>
        </p:blipFill>
        <p:spPr>
          <a:xfrm>
            <a:off x="777240" y="862330"/>
            <a:ext cx="5318760" cy="529526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1158" t="6464" r="1572" b="3078"/>
          <a:stretch>
            <a:fillRect/>
          </a:stretch>
        </p:blipFill>
        <p:spPr>
          <a:xfrm>
            <a:off x="6636385" y="912495"/>
            <a:ext cx="4677410" cy="23450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4"/>
          <a:srcRect l="3612" t="4234" r="1930" b="3495"/>
          <a:stretch>
            <a:fillRect/>
          </a:stretch>
        </p:blipFill>
        <p:spPr>
          <a:xfrm>
            <a:off x="6436360" y="3524250"/>
            <a:ext cx="4932680" cy="24720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801</Words>
  <Application>WPS 演示</Application>
  <PresentationFormat>宽屏</PresentationFormat>
  <Paragraphs>96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2556</cp:revision>
  <dcterms:created xsi:type="dcterms:W3CDTF">2019-06-19T02:08:00Z</dcterms:created>
  <dcterms:modified xsi:type="dcterms:W3CDTF">2025-08-07T02:22:51Z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C39AAD0121F64B90A619D96799ECD20C_13</vt:lpwstr>
  </property>
</Properties>
</file>