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74" r:id="rId12"/>
    <p:sldId id="2575" r:id="rId13"/>
    <p:sldId id="2545" r:id="rId14"/>
    <p:sldId id="2236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2025 .08.15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  </a:t>
            </a:r>
            <a:r>
              <a:rPr lang="zh-CN" sz="3200">
                <a:solidFill>
                  <a:schemeClr val="bg1"/>
                </a:solidFill>
                <a:sym typeface="+mn-ea"/>
              </a:rPr>
              <a:t>资金迫切抄底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好股研选》彩蛋活动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0" y="763905"/>
            <a:ext cx="9986645" cy="56178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7195" y="5342255"/>
            <a:ext cx="366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3700</a:t>
            </a:r>
            <a:r>
              <a:rPr lang="zh-CN" altLang="en-US">
                <a:solidFill>
                  <a:srgbClr val="FF0000"/>
                </a:solidFill>
              </a:rPr>
              <a:t>得而复失，资金强势抄底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921" t="2092" r="2276" b="4226"/>
          <a:stretch>
            <a:fillRect/>
          </a:stretch>
        </p:blipFill>
        <p:spPr>
          <a:xfrm>
            <a:off x="415925" y="1580515"/>
            <a:ext cx="5828030" cy="4378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398" t="2529" r="1577" b="5526"/>
          <a:stretch>
            <a:fillRect/>
          </a:stretch>
        </p:blipFill>
        <p:spPr>
          <a:xfrm>
            <a:off x="5946775" y="1001395"/>
            <a:ext cx="5555615" cy="3932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11"/>
          <a:srcRect l="6411" t="4455" r="2163" b="1902"/>
          <a:stretch>
            <a:fillRect/>
          </a:stretch>
        </p:blipFill>
        <p:spPr>
          <a:xfrm>
            <a:off x="9775190" y="1069340"/>
            <a:ext cx="1979295" cy="44875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676" t="2492" r="2063" b="3604"/>
          <a:stretch>
            <a:fillRect/>
          </a:stretch>
        </p:blipFill>
        <p:spPr>
          <a:xfrm>
            <a:off x="873125" y="1374775"/>
            <a:ext cx="5908040" cy="46062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1613" t="2414" r="19595" b="2211"/>
          <a:stretch>
            <a:fillRect/>
          </a:stretch>
        </p:blipFill>
        <p:spPr>
          <a:xfrm>
            <a:off x="7238365" y="1374140"/>
            <a:ext cx="4735195" cy="46939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液冷产业逻辑强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多元金融（含券商）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非金属品、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有色金属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电子制造演示强势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机器人跟涨但还是不够强势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新疆股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国防军工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不及预期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防御风格：银行、保险、传统大消费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14395" y="5441950"/>
            <a:ext cx="5503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券商、风电储能、机器人、有色稀土、电子、</a:t>
            </a:r>
            <a:r>
              <a:rPr lang="en-US" altLang="zh-CN"/>
              <a:t>PCB</a:t>
            </a:r>
            <a:r>
              <a:rPr lang="zh-CN" altLang="en-US"/>
              <a:t>等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2"/>
          <a:srcRect l="1969" t="2756" r="2722" b="25221"/>
          <a:stretch>
            <a:fillRect/>
          </a:stretch>
        </p:blipFill>
        <p:spPr>
          <a:xfrm>
            <a:off x="1557655" y="901700"/>
            <a:ext cx="9005570" cy="4397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23235" y="278765"/>
            <a:ext cx="5881370" cy="59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just">
              <a:lnSpc>
                <a:spcPts val="1575"/>
              </a:lnSpc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《好股研选》内参逻辑</a:t>
            </a:r>
            <a:endParaRPr 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740" t="1255" r="1581" b="5028"/>
          <a:stretch>
            <a:fillRect/>
          </a:stretch>
        </p:blipFill>
        <p:spPr>
          <a:xfrm>
            <a:off x="635000" y="871855"/>
            <a:ext cx="4854575" cy="51085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653" r="1927" b="12131"/>
          <a:stretch>
            <a:fillRect/>
          </a:stretch>
        </p:blipFill>
        <p:spPr>
          <a:xfrm>
            <a:off x="5608955" y="941705"/>
            <a:ext cx="6066155" cy="100266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l="1580" t="4769" r="1849" b="2858"/>
          <a:stretch>
            <a:fillRect/>
          </a:stretch>
        </p:blipFill>
        <p:spPr>
          <a:xfrm>
            <a:off x="5847715" y="2757170"/>
            <a:ext cx="5748655" cy="29451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WPS 演示</Application>
  <PresentationFormat>宽屏</PresentationFormat>
  <Paragraphs>96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2585</cp:revision>
  <dcterms:created xsi:type="dcterms:W3CDTF">2019-06-19T02:08:00Z</dcterms:created>
  <dcterms:modified xsi:type="dcterms:W3CDTF">2025-08-15T02:05:32Z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2052-12.1.0.22483</vt:lpwstr>
  </property>
  <property fmtid="{D5CDD505-2E9C-101B-9397-08002B2CF9AE}" pid="3" name="ICV">
    <vt:lpwstr>C39AAD0121F64B90A619D96799ECD20C_13</vt:lpwstr>
  </property>
</Properties>
</file>