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79" r:id="rId12"/>
    <p:sldId id="2574" r:id="rId13"/>
    <p:sldId id="2545" r:id="rId14"/>
    <p:sldId id="2236" r:id="rId15"/>
    <p:sldId id="2578" r:id="rId16"/>
    <p:sldId id="372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28" userDrawn="1">
          <p15:clr>
            <a:srgbClr val="A4A3A4"/>
          </p15:clr>
        </p15:guide>
        <p15:guide id="2" pos="34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28"/>
        <p:guide pos="346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36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7.png"/><Relationship Id="rId1" Type="http://schemas.openxmlformats.org/officeDocument/2006/relationships/tags" Target="../tags/tag128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2.png"/><Relationship Id="rId1" Type="http://schemas.openxmlformats.org/officeDocument/2006/relationships/tags" Target="../tags/tag1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4.png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7.xml"/><Relationship Id="rId11" Type="http://schemas.openxmlformats.org/officeDocument/2006/relationships/image" Target="../media/image17.png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2025 .08.22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6293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</a:t>
            </a:r>
            <a:r>
              <a:rPr lang="zh-CN" altLang="en-US" sz="3200">
                <a:solidFill>
                  <a:schemeClr val="bg1"/>
                </a:solidFill>
              </a:rPr>
              <a:t>中报躲雷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r>
              <a:rPr lang="zh-CN" altLang="en-US" sz="3200">
                <a:solidFill>
                  <a:schemeClr val="bg1"/>
                </a:solidFill>
              </a:rPr>
              <a:t>国产崛起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好股研选》栏目介绍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690" y="827405"/>
            <a:ext cx="9753600" cy="54864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最近内参逻辑回顾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573" t="1631" r="2582" b="2746"/>
          <a:stretch>
            <a:fillRect/>
          </a:stretch>
        </p:blipFill>
        <p:spPr>
          <a:xfrm>
            <a:off x="545465" y="842010"/>
            <a:ext cx="6602095" cy="52025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843" t="6611" r="2246" b="8721"/>
          <a:stretch>
            <a:fillRect/>
          </a:stretch>
        </p:blipFill>
        <p:spPr>
          <a:xfrm>
            <a:off x="5409565" y="2588260"/>
            <a:ext cx="6056630" cy="235394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359" t="1784" r="1724" b="2655"/>
          <a:stretch>
            <a:fillRect/>
          </a:stretch>
        </p:blipFill>
        <p:spPr>
          <a:xfrm>
            <a:off x="641350" y="1366520"/>
            <a:ext cx="5570220" cy="43199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483" t="2051" r="1291" b="4423"/>
          <a:stretch>
            <a:fillRect/>
          </a:stretch>
        </p:blipFill>
        <p:spPr>
          <a:xfrm>
            <a:off x="6323330" y="1588770"/>
            <a:ext cx="5581015" cy="38112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6087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1002157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9770" r="23079"/>
          <a:stretch>
            <a:fillRect/>
          </a:stretch>
        </p:blipFill>
        <p:spPr>
          <a:xfrm>
            <a:off x="60198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/>
          <p:nvPr/>
        </p:nvPicPr>
        <p:blipFill>
          <a:blip r:embed="rId9"/>
          <a:stretch>
            <a:fillRect/>
          </a:stretch>
        </p:blipFill>
        <p:spPr>
          <a:xfrm>
            <a:off x="7220585" y="2496185"/>
            <a:ext cx="2375535" cy="25222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7868285" y="518858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6" name="图片 5"/>
          <p:cNvPicPr/>
          <p:nvPr/>
        </p:nvPicPr>
        <p:blipFill>
          <a:blip r:embed="rId11"/>
          <a:srcRect l="5890" t="2014" r="6233" b="1621"/>
          <a:stretch>
            <a:fillRect/>
          </a:stretch>
        </p:blipFill>
        <p:spPr>
          <a:xfrm>
            <a:off x="9844405" y="877570"/>
            <a:ext cx="1529080" cy="475742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040" t="1747" r="1581" b="1997"/>
          <a:stretch>
            <a:fillRect/>
          </a:stretch>
        </p:blipFill>
        <p:spPr>
          <a:xfrm>
            <a:off x="996315" y="1454785"/>
            <a:ext cx="5728970" cy="44075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1839" t="2269" r="3075" b="2714"/>
          <a:stretch>
            <a:fillRect/>
          </a:stretch>
        </p:blipFill>
        <p:spPr>
          <a:xfrm>
            <a:off x="6975475" y="1374775"/>
            <a:ext cx="4684395" cy="44869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国产芯片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国产算力（信创、计算机设备）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稀土有色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消费电子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医药商业、传统中药、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石油化工、农林牧渔、食品饮料、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服装家纺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英伟达产业链（适当警惕）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财报季选股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r="18671" b="21639"/>
          <a:stretch>
            <a:fillRect/>
          </a:stretch>
        </p:blipFill>
        <p:spPr>
          <a:xfrm>
            <a:off x="582930" y="784860"/>
            <a:ext cx="5877560" cy="512572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rcRect l="2474" t="1713" r="1809" b="2490"/>
          <a:stretch>
            <a:fillRect/>
          </a:stretch>
        </p:blipFill>
        <p:spPr>
          <a:xfrm>
            <a:off x="7038975" y="914400"/>
            <a:ext cx="4328160" cy="50292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651" t="2642" r="34060" b="34444"/>
          <a:stretch>
            <a:fillRect/>
          </a:stretch>
        </p:blipFill>
        <p:spPr>
          <a:xfrm>
            <a:off x="683895" y="1000760"/>
            <a:ext cx="6007100" cy="294830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3657" t="4976" r="3926" b="8742"/>
          <a:stretch>
            <a:fillRect/>
          </a:stretch>
        </p:blipFill>
        <p:spPr>
          <a:xfrm>
            <a:off x="7246620" y="1001395"/>
            <a:ext cx="4080510" cy="5022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759</Words>
  <Application>WPS 演示</Application>
  <PresentationFormat>宽屏</PresentationFormat>
  <Paragraphs>94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2615</cp:revision>
  <dcterms:created xsi:type="dcterms:W3CDTF">2019-06-19T02:08:00Z</dcterms:created>
  <dcterms:modified xsi:type="dcterms:W3CDTF">2025-08-22T02:18:44Z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