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79" r:id="rId8"/>
    <p:sldId id="2555" r:id="rId9"/>
    <p:sldId id="2523" r:id="rId10"/>
    <p:sldId id="2491" r:id="rId11"/>
    <p:sldId id="2164" r:id="rId12"/>
    <p:sldId id="2574" r:id="rId13"/>
    <p:sldId id="2545" r:id="rId14"/>
    <p:sldId id="2236" r:id="rId15"/>
    <p:sldId id="2578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6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31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6.png"/><Relationship Id="rId1" Type="http://schemas.openxmlformats.org/officeDocument/2006/relationships/tags" Target="../tags/tag1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image" Target="../media/image21.png"/><Relationship Id="rId4" Type="http://schemas.openxmlformats.org/officeDocument/2006/relationships/tags" Target="../tags/tag115.xml"/><Relationship Id="rId3" Type="http://schemas.openxmlformats.org/officeDocument/2006/relationships/image" Target="../media/image20.png"/><Relationship Id="rId2" Type="http://schemas.openxmlformats.org/officeDocument/2006/relationships/tags" Target="../tags/tag114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9.xml"/><Relationship Id="rId11" Type="http://schemas.openxmlformats.org/officeDocument/2006/relationships/image" Target="../media/image24.png"/><Relationship Id="rId10" Type="http://schemas.openxmlformats.org/officeDocument/2006/relationships/tags" Target="../tags/tag118.xml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30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2025 .08.29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629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</a:t>
            </a:r>
            <a:r>
              <a:rPr lang="zh-CN" altLang="en-US" sz="3200">
                <a:solidFill>
                  <a:schemeClr val="bg1"/>
                </a:solidFill>
              </a:rPr>
              <a:t>科技降温</a:t>
            </a:r>
            <a:r>
              <a:rPr lang="en-US" altLang="zh-CN" sz="3200">
                <a:solidFill>
                  <a:schemeClr val="bg1"/>
                </a:solidFill>
              </a:rPr>
              <a:t> </a:t>
            </a:r>
            <a:r>
              <a:rPr lang="zh-CN" altLang="en-US" sz="3200">
                <a:solidFill>
                  <a:schemeClr val="bg1"/>
                </a:solidFill>
              </a:rPr>
              <a:t>轮动洗盘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彩蛋活动最后一天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830" y="856615"/>
            <a:ext cx="9378315" cy="52755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尾盘异动选股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50" y="903605"/>
            <a:ext cx="6207125" cy="1195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30" y="2357755"/>
            <a:ext cx="6478270" cy="32956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87755" y="2034540"/>
            <a:ext cx="2468245" cy="32073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2025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今天新能源领涨。新能源电池行情将如何演绎？分析人士认为，主要由三大变量左右：</a:t>
            </a:r>
            <a:endParaRPr lang="zh-CN" altLang="en-US" sz="1600" b="0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一是供给层面“反内卷”政策的延续；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二是新能源车的销量；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三是技术进步，也即固态电池放量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1031240"/>
            <a:ext cx="5728335" cy="46653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995" y="1144270"/>
            <a:ext cx="5536565" cy="47002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4081"/>
          <a:stretch>
            <a:fillRect/>
          </a:stretch>
        </p:blipFill>
        <p:spPr>
          <a:xfrm>
            <a:off x="741680" y="1024890"/>
            <a:ext cx="5701030" cy="193421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3197860"/>
            <a:ext cx="5799455" cy="82296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80" y="4268470"/>
            <a:ext cx="5753735" cy="82740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80" y="5170805"/>
            <a:ext cx="5753735" cy="7454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755" y="1365885"/>
            <a:ext cx="4999990" cy="8909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755" y="2681605"/>
            <a:ext cx="4999990" cy="18554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5755" y="4812665"/>
            <a:ext cx="4999990" cy="9067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6087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002157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60198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9"/>
          <a:stretch>
            <a:fillRect/>
          </a:stretch>
        </p:blipFill>
        <p:spPr>
          <a:xfrm>
            <a:off x="7220585" y="2496185"/>
            <a:ext cx="2375535" cy="2522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7868285" y="518858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17430" y="827405"/>
            <a:ext cx="1618615" cy="47294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05" y="2162810"/>
            <a:ext cx="6489700" cy="31438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440" y="1409700"/>
            <a:ext cx="3114040" cy="46894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储能电池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战略资源（稀土永磁）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消费电子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芯片降温（芯原股份停牌、寒武纪自查）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科技休整，每个方向有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1-3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龙头领涨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01265" y="4757420"/>
            <a:ext cx="7190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芯片半导体等周一企稳反弹、稀土有色强者恒强，低位科技轮动补涨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1139190"/>
            <a:ext cx="9153525" cy="31242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8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857</Words>
  <Application>WPS 演示</Application>
  <PresentationFormat>宽屏</PresentationFormat>
  <Paragraphs>101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2639</cp:revision>
  <dcterms:created xsi:type="dcterms:W3CDTF">2019-06-19T02:08:00Z</dcterms:created>
  <dcterms:modified xsi:type="dcterms:W3CDTF">2025-08-29T05:52:18Z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