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0" r:id="rId7"/>
    <p:sldId id="2555" r:id="rId8"/>
    <p:sldId id="2523" r:id="rId9"/>
    <p:sldId id="2491" r:id="rId10"/>
    <p:sldId id="2164" r:id="rId11"/>
    <p:sldId id="2574" r:id="rId12"/>
    <p:sldId id="2581" r:id="rId13"/>
    <p:sldId id="2545" r:id="rId14"/>
    <p:sldId id="2236" r:id="rId15"/>
    <p:sldId id="2580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8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8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36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7.png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3.png"/><Relationship Id="rId1" Type="http://schemas.openxmlformats.org/officeDocument/2006/relationships/tags" Target="../tags/tag1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0.xml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13.png"/><Relationship Id="rId4" Type="http://schemas.openxmlformats.org/officeDocument/2006/relationships/tags" Target="../tags/tag113.xml"/><Relationship Id="rId3" Type="http://schemas.openxmlformats.org/officeDocument/2006/relationships/image" Target="../media/image12.png"/><Relationship Id="rId2" Type="http://schemas.openxmlformats.org/officeDocument/2006/relationships/tags" Target="../tags/tag112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7.xml"/><Relationship Id="rId11" Type="http://schemas.openxmlformats.org/officeDocument/2006/relationships/image" Target="../media/image16.png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7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2025 .09.01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6293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          </a:t>
            </a:r>
            <a:r>
              <a:rPr lang="zh-CN" sz="3200">
                <a:solidFill>
                  <a:schemeClr val="bg1"/>
                </a:solidFill>
              </a:rPr>
              <a:t>金秋九月</a:t>
            </a:r>
            <a:endParaRPr lang="zh-CN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金秋九月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685" y="885825"/>
            <a:ext cx="9385300" cy="52793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626" t="1157" r="3362" b="1724"/>
          <a:stretch>
            <a:fillRect/>
          </a:stretch>
        </p:blipFill>
        <p:spPr>
          <a:xfrm>
            <a:off x="791845" y="924560"/>
            <a:ext cx="5527675" cy="5195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8107" t="5512" b="33146"/>
          <a:stretch>
            <a:fillRect/>
          </a:stretch>
        </p:blipFill>
        <p:spPr>
          <a:xfrm>
            <a:off x="6771640" y="924560"/>
            <a:ext cx="4705350" cy="25044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7400290" y="3713163"/>
            <a:ext cx="3448050" cy="20288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2485" t="3278" r="1693" b="10657"/>
          <a:stretch>
            <a:fillRect/>
          </a:stretch>
        </p:blipFill>
        <p:spPr>
          <a:xfrm>
            <a:off x="1080135" y="1148080"/>
            <a:ext cx="10640695" cy="51085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6248" t="2579" r="2432" b="3461"/>
          <a:stretch>
            <a:fillRect/>
          </a:stretch>
        </p:blipFill>
        <p:spPr>
          <a:xfrm>
            <a:off x="4460875" y="1442085"/>
            <a:ext cx="3694430" cy="3432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1038225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l="9770" r="23079"/>
          <a:stretch>
            <a:fillRect/>
          </a:stretch>
        </p:blipFill>
        <p:spPr>
          <a:xfrm>
            <a:off x="601980" y="1442085"/>
            <a:ext cx="3721735" cy="3576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9"/>
          <a:stretch>
            <a:fillRect/>
          </a:stretch>
        </p:blipFill>
        <p:spPr>
          <a:xfrm>
            <a:off x="7047230" y="2496185"/>
            <a:ext cx="2375535" cy="25222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7868285" y="518858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6" name="图片 5"/>
          <p:cNvPicPr/>
          <p:nvPr/>
        </p:nvPicPr>
        <p:blipFill>
          <a:blip r:embed="rId11"/>
          <a:srcRect l="4296" t="4444" r="4610" b="2020"/>
          <a:stretch>
            <a:fillRect/>
          </a:stretch>
        </p:blipFill>
        <p:spPr>
          <a:xfrm>
            <a:off x="9596120" y="854710"/>
            <a:ext cx="2244725" cy="48602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r="28080"/>
          <a:stretch>
            <a:fillRect/>
          </a:stretch>
        </p:blipFill>
        <p:spPr>
          <a:xfrm>
            <a:off x="7712075" y="1482090"/>
            <a:ext cx="3877945" cy="450469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rcRect l="1890" t="4250" r="7316" b="3158"/>
          <a:stretch>
            <a:fillRect/>
          </a:stretch>
        </p:blipFill>
        <p:spPr>
          <a:xfrm>
            <a:off x="658495" y="1374775"/>
            <a:ext cx="6649085" cy="4648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37382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固态电池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有色金属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阿里芯片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华为概念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消费电子、芯片分化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军工、保险、证券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81483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83225" y="5555615"/>
            <a:ext cx="2895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九月看大科技、大周期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5161915" y="953770"/>
            <a:ext cx="6529070" cy="49510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1893" t="4202" r="36120" b="34392"/>
          <a:stretch>
            <a:fillRect/>
          </a:stretch>
        </p:blipFill>
        <p:spPr>
          <a:xfrm>
            <a:off x="626745" y="2194560"/>
            <a:ext cx="5904230" cy="246824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3074" t="1562" r="2705" b="7592"/>
          <a:stretch>
            <a:fillRect/>
          </a:stretch>
        </p:blipFill>
        <p:spPr>
          <a:xfrm>
            <a:off x="835025" y="881380"/>
            <a:ext cx="3608070" cy="52381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3"/>
          <a:srcRect l="2691" t="1868" r="3721" b="5008"/>
          <a:stretch>
            <a:fillRect/>
          </a:stretch>
        </p:blipFill>
        <p:spPr>
          <a:xfrm>
            <a:off x="4615815" y="1208405"/>
            <a:ext cx="3463925" cy="49110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4"/>
          <a:srcRect l="2403" t="1922" r="5220" b="1684"/>
          <a:stretch>
            <a:fillRect/>
          </a:stretch>
        </p:blipFill>
        <p:spPr>
          <a:xfrm>
            <a:off x="8435975" y="990600"/>
            <a:ext cx="3263265" cy="51288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3795395" y="5275580"/>
            <a:ext cx="428434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有色、通信、电气设备、半导体、医药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777</Words>
  <Application>WPS 演示</Application>
  <PresentationFormat>宽屏</PresentationFormat>
  <Paragraphs>97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2645</cp:revision>
  <dcterms:created xsi:type="dcterms:W3CDTF">2019-06-19T02:08:00Z</dcterms:created>
  <dcterms:modified xsi:type="dcterms:W3CDTF">2025-09-01T02:22:11Z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