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74" r:id="rId12"/>
    <p:sldId id="2581" r:id="rId13"/>
    <p:sldId id="2545" r:id="rId14"/>
    <p:sldId id="2236" r:id="rId15"/>
    <p:sldId id="2580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3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2025 .09.02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</a:t>
            </a:r>
            <a:r>
              <a:rPr lang="zh-CN" sz="3200">
                <a:solidFill>
                  <a:schemeClr val="bg1"/>
                </a:solidFill>
              </a:rPr>
              <a:t>获利盘抛售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震荡洗盘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金秋九月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85" y="885825"/>
            <a:ext cx="9385300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626" t="1157" r="3362" b="1724"/>
          <a:stretch>
            <a:fillRect/>
          </a:stretch>
        </p:blipFill>
        <p:spPr>
          <a:xfrm>
            <a:off x="791845" y="924560"/>
            <a:ext cx="5527675" cy="5195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8107" t="5512" b="33146"/>
          <a:stretch>
            <a:fillRect/>
          </a:stretch>
        </p:blipFill>
        <p:spPr>
          <a:xfrm>
            <a:off x="6771640" y="924560"/>
            <a:ext cx="4705350" cy="25044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7400290" y="3713163"/>
            <a:ext cx="3448050" cy="2028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713" t="3765" r="1712" b="6915"/>
          <a:stretch>
            <a:fillRect/>
          </a:stretch>
        </p:blipFill>
        <p:spPr>
          <a:xfrm>
            <a:off x="650240" y="1286510"/>
            <a:ext cx="7119620" cy="4543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3186" t="5329" r="845" b="10633"/>
          <a:stretch>
            <a:fillRect/>
          </a:stretch>
        </p:blipFill>
        <p:spPr>
          <a:xfrm>
            <a:off x="5033010" y="2312035"/>
            <a:ext cx="5987415" cy="2233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/>
          <p:nvPr/>
        </p:nvPicPr>
        <p:blipFill>
          <a:blip r:embed="rId8"/>
          <a:srcRect l="5254" t="4071" r="2883" b="2284"/>
          <a:stretch>
            <a:fillRect/>
          </a:stretch>
        </p:blipFill>
        <p:spPr>
          <a:xfrm>
            <a:off x="9719945" y="1126490"/>
            <a:ext cx="1878330" cy="44303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/>
          <p:nvPr/>
        </p:nvPicPr>
        <p:blipFill>
          <a:blip r:embed="rId9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10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1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482090"/>
            <a:ext cx="5290185" cy="4436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768" t="2326" r="3741" b="1680"/>
          <a:stretch>
            <a:fillRect/>
          </a:stretch>
        </p:blipFill>
        <p:spPr>
          <a:xfrm>
            <a:off x="6720205" y="1619885"/>
            <a:ext cx="4199255" cy="4159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7382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科技龙头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防御医药、电力、酿酒、石油化工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有色金属分化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涨多的科技：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消费电子、稳定币、金融科技、软件信息、半导体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微盘股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81483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61915" y="953770"/>
            <a:ext cx="6529070" cy="4951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893" t="4202" r="36120" b="34392"/>
          <a:stretch>
            <a:fillRect/>
          </a:stretch>
        </p:blipFill>
        <p:spPr>
          <a:xfrm>
            <a:off x="626745" y="2194560"/>
            <a:ext cx="5904230" cy="24682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543" t="4226" r="1563" b="18621"/>
          <a:stretch>
            <a:fillRect/>
          </a:stretch>
        </p:blipFill>
        <p:spPr>
          <a:xfrm>
            <a:off x="574675" y="985520"/>
            <a:ext cx="8161020" cy="244348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954" t="5437" r="4068" b="15774"/>
          <a:stretch>
            <a:fillRect/>
          </a:stretch>
        </p:blipFill>
        <p:spPr>
          <a:xfrm>
            <a:off x="5549265" y="2907030"/>
            <a:ext cx="5847715" cy="27095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>宽屏</PresentationFormat>
  <Paragraphs>92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2649</cp:revision>
  <dcterms:created xsi:type="dcterms:W3CDTF">2019-06-19T02:08:00Z</dcterms:created>
  <dcterms:modified xsi:type="dcterms:W3CDTF">2025-09-02T02:28:29Z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