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81" r:id="rId12"/>
    <p:sldId id="2545" r:id="rId13"/>
    <p:sldId id="2236" r:id="rId14"/>
    <p:sldId id="2580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2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2025 .09.03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  </a:t>
            </a:r>
            <a:r>
              <a:rPr lang="zh-CN" sz="3200">
                <a:solidFill>
                  <a:schemeClr val="bg1"/>
                </a:solidFill>
              </a:rPr>
              <a:t>反弹力道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72465" y="804545"/>
            <a:ext cx="3385820" cy="14719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r="8874"/>
          <a:stretch>
            <a:fillRect/>
          </a:stretch>
        </p:blipFill>
        <p:spPr>
          <a:xfrm>
            <a:off x="672465" y="2353945"/>
            <a:ext cx="3253105" cy="1442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72465" y="3736340"/>
            <a:ext cx="3125470" cy="2521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3925570" y="1038543"/>
            <a:ext cx="8001000" cy="500062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7739380" y="2967038"/>
            <a:ext cx="2457450" cy="9239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3009" t="2509" r="1623" b="3320"/>
          <a:stretch>
            <a:fillRect/>
          </a:stretch>
        </p:blipFill>
        <p:spPr>
          <a:xfrm>
            <a:off x="4852035" y="1371600"/>
            <a:ext cx="6717665" cy="44132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58800" y="2190750"/>
            <a:ext cx="7543800" cy="3390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2578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3" name="图片 12"/>
          <p:cNvPicPr/>
          <p:nvPr/>
        </p:nvPicPr>
        <p:blipFill>
          <a:blip r:embed="rId8"/>
          <a:srcRect l="7669" t="2383" r="3095" b="5427"/>
          <a:stretch>
            <a:fillRect/>
          </a:stretch>
        </p:blipFill>
        <p:spPr>
          <a:xfrm>
            <a:off x="7184390" y="2207895"/>
            <a:ext cx="2378075" cy="298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rcRect l="5549" t="2537" r="2626" b="2277"/>
          <a:stretch>
            <a:fillRect/>
          </a:stretch>
        </p:blipFill>
        <p:spPr>
          <a:xfrm>
            <a:off x="4512310" y="1127125"/>
            <a:ext cx="2573020" cy="3676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图片 14"/>
          <p:cNvPicPr/>
          <p:nvPr/>
        </p:nvPicPr>
        <p:blipFill>
          <a:blip r:embed="rId10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11"/>
          <a:srcRect l="2778" t="4193" r="5903" b="1949"/>
          <a:stretch>
            <a:fillRect/>
          </a:stretch>
        </p:blipFill>
        <p:spPr>
          <a:xfrm>
            <a:off x="9770110" y="912495"/>
            <a:ext cx="1778000" cy="46151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756" t="3187" r="2016" b="3215"/>
          <a:stretch>
            <a:fillRect/>
          </a:stretch>
        </p:blipFill>
        <p:spPr>
          <a:xfrm>
            <a:off x="872490" y="1242060"/>
            <a:ext cx="5609590" cy="4773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2175" t="3160" r="3381" b="4157"/>
          <a:stretch>
            <a:fillRect/>
          </a:stretch>
        </p:blipFill>
        <p:spPr>
          <a:xfrm>
            <a:off x="7198360" y="1374775"/>
            <a:ext cx="4040505" cy="45878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37382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黄金、医药、传媒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固态电池、锂电池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科技小幅修复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军工、多元金融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电子、半导体、光通信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81483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30300" y="909638"/>
            <a:ext cx="9677400" cy="28289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19300" y="4641850"/>
            <a:ext cx="7237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信创、传媒、电气设备（锂电池、固态电池、储能光伏）、西药制药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金秋九月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85" y="885825"/>
            <a:ext cx="9385300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>宽屏</PresentationFormat>
  <Paragraphs>92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2653</cp:revision>
  <dcterms:created xsi:type="dcterms:W3CDTF">2019-06-19T02:08:00Z</dcterms:created>
  <dcterms:modified xsi:type="dcterms:W3CDTF">2025-09-03T02:15:39Z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